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4" r:id="rId9"/>
    <p:sldId id="1035" r:id="rId10"/>
    <p:sldId id="1052" r:id="rId11"/>
    <p:sldId id="1050" r:id="rId12"/>
    <p:sldId id="1051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1032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7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4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25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26.png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2.xml"/><Relationship Id="rId2" Type="http://schemas.openxmlformats.org/officeDocument/2006/relationships/image" Target="../media/image27.png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15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064895"/>
            <a:ext cx="7214870" cy="547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80400" y="5477510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2807970"/>
            <a:ext cx="3509010" cy="1529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3430" y="1164590"/>
            <a:ext cx="7893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35" y="1009015"/>
            <a:ext cx="9540240" cy="5366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6055" y="3896995"/>
            <a:ext cx="5109845" cy="1378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流动资金连续翻绿，平均股价弱势金叉的轮动修复，无强度的普涨后续仍会再次分化，只看做中继反抽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</a:rPr>
              <a:t>2-3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液冷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福建、核聚变、消费、无人驾驶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978535"/>
            <a:ext cx="5393055" cy="5365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920" y="1353820"/>
            <a:ext cx="4138930" cy="2093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即将迎来新一波主升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9950" y="6073140"/>
            <a:ext cx="9630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最近多板指数连续大幅下探，风险出清相对充分，</a:t>
            </a:r>
            <a:r>
              <a:rPr lang="zh-CN" altLang="en-US" b="1">
                <a:solidFill>
                  <a:srgbClr val="FF0000"/>
                </a:solidFill>
              </a:rPr>
              <a:t>后续</a:t>
            </a:r>
            <a:r>
              <a:rPr lang="zh-CN" altLang="en-US" b="1">
                <a:solidFill>
                  <a:srgbClr val="FF0000"/>
                </a:solidFill>
              </a:rPr>
              <a:t>有望出现大级别情绪主升</a:t>
            </a:r>
            <a:endParaRPr lang="zh-CN" altLang="en-US" b="1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1940" y="1071245"/>
            <a:ext cx="7957185" cy="4833620"/>
            <a:chOff x="742" y="1593"/>
            <a:chExt cx="12256" cy="76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" y="1593"/>
              <a:ext cx="12256" cy="761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742" y="1687"/>
              <a:ext cx="8328" cy="18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b="1">
                  <a:solidFill>
                    <a:srgbClr val="FF0000"/>
                  </a:solidFill>
                  <a:highlight>
                    <a:srgbClr val="FFFF00"/>
                  </a:highlight>
                </a:rPr>
                <a:t>每一次最近多板指数的大幅连续下探</a:t>
              </a:r>
              <a:endParaRPr lang="zh-CN" b="1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r>
                <a:rPr lang="zh-CN" b="1">
                  <a:solidFill>
                    <a:srgbClr val="FF0000"/>
                  </a:solidFill>
                  <a:highlight>
                    <a:srgbClr val="FFFF00"/>
                  </a:highlight>
                </a:rPr>
                <a:t>随后都是一轮强主升行情</a:t>
              </a:r>
              <a:endParaRPr lang="zh-CN" b="1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2" y="3150"/>
              <a:ext cx="2570" cy="1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sz="1400" b="1">
                  <a:solidFill>
                    <a:srgbClr val="FF0000"/>
                  </a:solidFill>
                </a:rPr>
                <a:t>探底后走出机器人、</a:t>
              </a:r>
              <a:r>
                <a:rPr lang="en-US" altLang="zh-CN" sz="1400" b="1">
                  <a:solidFill>
                    <a:srgbClr val="FF0000"/>
                  </a:solidFill>
                </a:rPr>
                <a:t>DS</a:t>
              </a:r>
              <a:r>
                <a:rPr lang="zh-CN" altLang="en-US" sz="1400" b="1">
                  <a:solidFill>
                    <a:srgbClr val="FF0000"/>
                  </a:solidFill>
                </a:rPr>
                <a:t>两波大主升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77" y="2932"/>
              <a:ext cx="2570" cy="1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sz="1400" b="1">
                  <a:solidFill>
                    <a:srgbClr val="FF0000"/>
                  </a:solidFill>
                </a:rPr>
                <a:t>探底后走出机器人、军工、稳定币三</a:t>
              </a:r>
              <a:r>
                <a:rPr lang="zh-CN" altLang="en-US" sz="1400" b="1">
                  <a:solidFill>
                    <a:srgbClr val="FF0000"/>
                  </a:solidFill>
                </a:rPr>
                <a:t>波大主升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08" y="1963"/>
              <a:ext cx="2570" cy="1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sz="1400" b="1">
                  <a:solidFill>
                    <a:srgbClr val="FF0000"/>
                  </a:solidFill>
                </a:rPr>
                <a:t>探底后走出煤炭、海峡线两</a:t>
              </a:r>
              <a:r>
                <a:rPr lang="zh-CN" altLang="en-US" sz="1400" b="1">
                  <a:solidFill>
                    <a:srgbClr val="FF0000"/>
                  </a:solidFill>
                </a:rPr>
                <a:t>波大主升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635" y="1921510"/>
            <a:ext cx="5553075" cy="3362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7174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15" y="2449195"/>
            <a:ext cx="4871720" cy="2699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343785"/>
            <a:ext cx="5424805" cy="2759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430905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" y="1065530"/>
            <a:ext cx="7487920" cy="482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7739380" y="5154295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880" y="1590675"/>
            <a:ext cx="4374515" cy="3419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6565" y="605028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067050" y="1222375"/>
            <a:ext cx="3689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发布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后两个交易日大涨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16230" y="203327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230" y="1353820"/>
            <a:ext cx="743585" cy="2368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59815" y="1621155"/>
            <a:ext cx="935355" cy="2717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94275" y="2101850"/>
            <a:ext cx="440690" cy="37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8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2156</Words>
  <Application>WPS 演示</Application>
  <PresentationFormat>宽屏</PresentationFormat>
  <Paragraphs>159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350</cp:revision>
  <dcterms:created xsi:type="dcterms:W3CDTF">2019-06-19T02:08:00Z</dcterms:created>
  <dcterms:modified xsi:type="dcterms:W3CDTF">2025-12-22T06:46:58Z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3A8A4379E22247BFB6EBA27F2EFE532E_13</vt:lpwstr>
  </property>
</Properties>
</file>