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2" r:id="rId10"/>
    <p:sldId id="1050" r:id="rId11"/>
    <p:sldId id="1051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32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45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5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2.xml"/><Relationship Id="rId3" Type="http://schemas.openxmlformats.org/officeDocument/2006/relationships/image" Target="../media/image22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23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4.png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9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88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4.xml"/><Relationship Id="rId5" Type="http://schemas.openxmlformats.org/officeDocument/2006/relationships/image" Target="../media/image2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image" Target="../media/image13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5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18765" y="972185"/>
            <a:ext cx="7893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②买点（标准）：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809750"/>
            <a:ext cx="5363845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809750"/>
            <a:ext cx="5528310" cy="4686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545" y="1169035"/>
            <a:ext cx="4638675" cy="4848225"/>
          </a:xfrm>
          <a:prstGeom prst="rect">
            <a:avLst/>
          </a:prstGeom>
        </p:spPr>
      </p:pic>
      <p:pic>
        <p:nvPicPr>
          <p:cNvPr id="7" name="图片 6" descr="图片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" y="1054100"/>
            <a:ext cx="6669405" cy="52616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6055" y="4142105"/>
            <a:ext cx="5109845" cy="1133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平均股价金叉反弹后期，市场轮动风格明显，耐心等待新一轮回档以及涨停家数回落至冰点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整体仓位控制在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光模块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液冷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、商业航天、锂电池等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福建、消费、无人驾驶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65" y="909320"/>
            <a:ext cx="4834890" cy="5503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690" y="983615"/>
            <a:ext cx="4648200" cy="29641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64782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7174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55" y="2371090"/>
            <a:ext cx="4686300" cy="3057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160" y="2371090"/>
            <a:ext cx="5083175" cy="28467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840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430905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" y="1065530"/>
            <a:ext cx="7487920" cy="4822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7739380" y="5154295"/>
            <a:ext cx="36156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震荡期把握趋势回档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880" y="1590675"/>
            <a:ext cx="4374515" cy="3419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6565" y="6050280"/>
            <a:ext cx="11278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金叉初期或死叉后期</a:t>
            </a:r>
            <a:r>
              <a:rPr lang="zh-CN" altLang="en-US"/>
              <a:t>，出现分时放量拉升异动，按照分时对称回档法寻找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分钟上升回档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底背离金叉</a:t>
            </a:r>
            <a:r>
              <a:rPr lang="zh-CN" altLang="en-US"/>
              <a:t>博弈节点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067050" y="1222375"/>
            <a:ext cx="3689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发布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后两个交易日大涨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16230" y="2033270"/>
            <a:ext cx="24364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分时放量拉升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分时量柱红肥绿瘦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6230" y="1353820"/>
            <a:ext cx="743585" cy="2368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59815" y="1621155"/>
            <a:ext cx="935355" cy="2717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994275" y="2101850"/>
            <a:ext cx="440690" cy="377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" y="1064895"/>
            <a:ext cx="7214870" cy="5478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6338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8280400" y="5477510"/>
            <a:ext cx="2969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上升期把握龙头主升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300" y="2807970"/>
            <a:ext cx="3509010" cy="15297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5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1991</Words>
  <Application>WPS 演示</Application>
  <PresentationFormat>宽屏</PresentationFormat>
  <Paragraphs>145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351</cp:revision>
  <dcterms:created xsi:type="dcterms:W3CDTF">2019-06-19T02:08:00Z</dcterms:created>
  <dcterms:modified xsi:type="dcterms:W3CDTF">2025-12-26T06:39:47Z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3C3FBF94FB544F25A71BF668E6528359_13</vt:lpwstr>
  </property>
</Properties>
</file>