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2" r:id="rId10"/>
    <p:sldId id="1050" r:id="rId11"/>
    <p:sldId id="1051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3" r:id="rId20"/>
    <p:sldId id="1032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25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5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8765" y="972185"/>
            <a:ext cx="7893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②买点（标准）：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龙头作战陪跑营火热招募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930275"/>
            <a:ext cx="9824085" cy="55264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45" y="1169035"/>
            <a:ext cx="4638675" cy="4848225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054100"/>
            <a:ext cx="6669405" cy="5261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6350" y="4142105"/>
            <a:ext cx="5655945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平均股价死叉初期，市场轮动风格明显，耐心等待新一轮回档以及涨停家数回落至冰点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液冷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、商业航天、锂电池等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福建、消费、无人驾驶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90" y="983615"/>
            <a:ext cx="4648200" cy="2964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5" y="989330"/>
            <a:ext cx="5165090" cy="5343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17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85" y="2469515"/>
            <a:ext cx="46958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090" y="2646045"/>
            <a:ext cx="4857750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30905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" y="1065530"/>
            <a:ext cx="7487920" cy="482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739380" y="5154295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80" y="1590675"/>
            <a:ext cx="4374515" cy="3419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565" y="605028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067050" y="1222375"/>
            <a:ext cx="368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发布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后两个交易日大涨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16230" y="203327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230" y="1353820"/>
            <a:ext cx="743585" cy="2368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59815" y="1621155"/>
            <a:ext cx="935355" cy="2717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94275" y="2101850"/>
            <a:ext cx="440690" cy="37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064895"/>
            <a:ext cx="7214870" cy="547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80400" y="547751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2807970"/>
            <a:ext cx="3509010" cy="1529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4.45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4.45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5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WPS 演示</Application>
  <PresentationFormat>宽屏</PresentationFormat>
  <Paragraphs>149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354</cp:revision>
  <dcterms:created xsi:type="dcterms:W3CDTF">2019-06-19T02:08:00Z</dcterms:created>
  <dcterms:modified xsi:type="dcterms:W3CDTF">2025-12-29T06:47:47Z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7864FEB6A300498DAACAFF52C1E3EAB0_13</vt:lpwstr>
  </property>
</Properties>
</file>