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6" r:id="rId10"/>
    <p:sldId id="1052" r:id="rId11"/>
    <p:sldId id="1050" r:id="rId12"/>
    <p:sldId id="1051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1055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25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26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" Type="http://schemas.openxmlformats.org/officeDocument/2006/relationships/image" Target="../media/image27.png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1.xml"/><Relationship Id="rId2" Type="http://schemas.openxmlformats.org/officeDocument/2006/relationships/image" Target="../media/image28.png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image" Target="../media/image2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292465" y="5843905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趋势初期把握龙头启动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" y="991870"/>
            <a:ext cx="7330440" cy="5464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085" y="3180715"/>
            <a:ext cx="4023995" cy="2518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085" y="991870"/>
            <a:ext cx="4023995" cy="2044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爆炸形 1 7"/>
          <p:cNvSpPr/>
          <p:nvPr/>
        </p:nvSpPr>
        <p:spPr>
          <a:xfrm>
            <a:off x="639445" y="1980565"/>
            <a:ext cx="3966845" cy="290004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80820" y="3035935"/>
            <a:ext cx="2283460" cy="800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zh-CN" altLang="en-US" sz="2000" b="1">
                <a:solidFill>
                  <a:srgbClr val="FF0000"/>
                </a:solidFill>
              </a:rPr>
              <a:t>月</a:t>
            </a:r>
            <a:r>
              <a:rPr lang="en-US" altLang="zh-CN" sz="2000" b="1">
                <a:solidFill>
                  <a:srgbClr val="FF0000"/>
                </a:solidFill>
              </a:rPr>
              <a:t>5</a:t>
            </a:r>
            <a:r>
              <a:rPr lang="zh-CN" altLang="en-US" sz="2000" b="1">
                <a:solidFill>
                  <a:srgbClr val="FF0000"/>
                </a:solidFill>
              </a:rPr>
              <a:t>日晚内参选出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rgbClr val="FF0000"/>
                </a:solidFill>
              </a:rPr>
              <a:t>发布次日收获涨停！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0" y="878205"/>
            <a:ext cx="9964420" cy="5605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616960"/>
            <a:ext cx="58407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跌破辅助线，线下走出</a:t>
            </a:r>
            <a:r>
              <a:rPr lang="en-US" altLang="zh-CN" b="1">
                <a:solidFill>
                  <a:srgbClr val="FF0000"/>
                </a:solidFill>
              </a:rPr>
              <a:t>W</a:t>
            </a:r>
            <a:r>
              <a:rPr lang="zh-CN" altLang="en-US" b="1">
                <a:solidFill>
                  <a:srgbClr val="FF0000"/>
                </a:solidFill>
              </a:rPr>
              <a:t>底修复结构，短期延续良性轮动，后续等待方向选择（出现连续涨停潮的题材则转为上升，出现连续跌停潮的题材则转为向下）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5-6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石油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、锂电池等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商业航天、太空光伏、智能电网、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应用等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0922" t="-139"/>
          <a:stretch>
            <a:fillRect/>
          </a:stretch>
        </p:blipFill>
        <p:spPr>
          <a:xfrm>
            <a:off x="954405" y="903605"/>
            <a:ext cx="5008245" cy="5482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245" y="997585"/>
            <a:ext cx="4782820" cy="2305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4321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5" y="2310765"/>
            <a:ext cx="5471160" cy="3555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100" y="2649855"/>
            <a:ext cx="4914900" cy="2564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活跃资金释放流动性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5" y="1121410"/>
            <a:ext cx="6456680" cy="4730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685" y="2087880"/>
            <a:ext cx="4239895" cy="2797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921510" y="6130925"/>
            <a:ext cx="919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资金释放流动性后，市场情绪才会正式回暖（贵金属方向什么时候集体放量消灭跌停板）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914130" y="4884420"/>
            <a:ext cx="2891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680" y="618109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6410" y="225171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8500" y="1374775"/>
            <a:ext cx="870585" cy="2038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9085" y="1578610"/>
            <a:ext cx="880745" cy="2559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033780"/>
            <a:ext cx="8114030" cy="5017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765" y="2251710"/>
            <a:ext cx="2890520" cy="2085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6.25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6.25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2173</Words>
  <Application>WPS 演示</Application>
  <PresentationFormat>宽屏</PresentationFormat>
  <Paragraphs>154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371</cp:revision>
  <dcterms:created xsi:type="dcterms:W3CDTF">2019-06-19T02:08:00Z</dcterms:created>
  <dcterms:modified xsi:type="dcterms:W3CDTF">2026-02-06T06:34:16Z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CFDDA992BA6747AA809A64A7AC7B0B2B_13</vt:lpwstr>
  </property>
</Properties>
</file>