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30" r:id="rId8"/>
    <p:sldId id="932" r:id="rId9"/>
    <p:sldId id="933" r:id="rId10"/>
    <p:sldId id="942" r:id="rId11"/>
    <p:sldId id="944" r:id="rId12"/>
    <p:sldId id="943" r:id="rId13"/>
    <p:sldId id="941" r:id="rId14"/>
    <p:sldId id="905" r:id="rId15"/>
    <p:sldId id="812" r:id="rId16"/>
    <p:sldId id="26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2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5.xml"/><Relationship Id="rId2" Type="http://schemas.openxmlformats.org/officeDocument/2006/relationships/image" Target="../media/image13.png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14.png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15.png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2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4.xml"/><Relationship Id="rId2" Type="http://schemas.openxmlformats.org/officeDocument/2006/relationships/image" Target="../media/image8.png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/>
              <a:t>1</a:t>
            </a:r>
            <a:r>
              <a:rPr lang="zh-CN" altLang="en-US"/>
              <a:t>成仓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en-US" altLang="zh-CN"/>
              <a:t> </a:t>
            </a:r>
            <a:r>
              <a:rPr lang="zh-CN" altLang="en-US"/>
              <a:t>或</a:t>
            </a:r>
            <a:r>
              <a:rPr lang="en-US" altLang="zh-CN"/>
              <a:t> 2</a:t>
            </a:r>
            <a:r>
              <a:rPr lang="zh-CN" altLang="en-US"/>
              <a:t>成仓</a:t>
            </a:r>
            <a:r>
              <a:rPr lang="en-US" altLang="zh-CN"/>
              <a:t>1</a:t>
            </a:r>
            <a:r>
              <a:rPr lang="zh-CN" altLang="en-US"/>
              <a:t>只</a:t>
            </a:r>
            <a:endParaRPr lang="zh-CN" altLang="en-US"/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854710"/>
            <a:ext cx="9803130" cy="5514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30" y="1033780"/>
            <a:ext cx="9687560" cy="5449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944245"/>
            <a:ext cx="9846945" cy="55391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715" y="4182745"/>
            <a:ext cx="5905500" cy="2490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/>
              <a:t>策略：</a:t>
            </a:r>
            <a:r>
              <a:rPr lang="zh-CN" sz="1400"/>
              <a:t>流动资金翻绿，压力平台附近出现捕捞季节死叉，逢反抽降低仓位</a:t>
            </a:r>
            <a:endParaRPr lang="zh-CN" sz="1400"/>
          </a:p>
          <a:p>
            <a:endParaRPr 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数据中心电源、智能一体机、</a:t>
            </a:r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医疗、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腾讯云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）、机器人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/>
              <a:t>仓位：</a:t>
            </a:r>
            <a:endParaRPr lang="zh-CN" altLang="en-US" sz="1400"/>
          </a:p>
          <a:p>
            <a:r>
              <a:rPr lang="zh-CN" altLang="en-US" sz="1400"/>
              <a:t>弱修复，仓位控制在</a:t>
            </a:r>
            <a:r>
              <a:rPr lang="en-US" sz="1400"/>
              <a:t>3</a:t>
            </a:r>
            <a:r>
              <a:rPr lang="zh-CN" altLang="en-US" sz="1400"/>
              <a:t>成以内</a:t>
            </a:r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969645"/>
            <a:ext cx="4705985" cy="5323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15" y="1483995"/>
            <a:ext cx="4765675" cy="2234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96950"/>
            <a:ext cx="5461635" cy="4821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90600"/>
            <a:ext cx="5445125" cy="4827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WPS 演示</Application>
  <PresentationFormat>宽屏</PresentationFormat>
  <Paragraphs>127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270</cp:revision>
  <dcterms:created xsi:type="dcterms:W3CDTF">2019-06-19T02:08:00Z</dcterms:created>
  <dcterms:modified xsi:type="dcterms:W3CDTF">2025-03-10T06:44:56Z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66BAAD8496A74B44909AFEB955515D4D_13</vt:lpwstr>
  </property>
</Properties>
</file>