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52" r:id="rId11"/>
    <p:sldId id="1041" r:id="rId12"/>
    <p:sldId id="1042" r:id="rId13"/>
    <p:sldId id="1046" r:id="rId14"/>
    <p:sldId id="1043" r:id="rId15"/>
    <p:sldId id="1044" r:id="rId16"/>
    <p:sldId id="1045" r:id="rId17"/>
    <p:sldId id="1047" r:id="rId18"/>
    <p:sldId id="1055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20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2.xml"/><Relationship Id="rId2" Type="http://schemas.openxmlformats.org/officeDocument/2006/relationships/image" Target="../media/image22.png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3.pn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962025"/>
            <a:ext cx="9815195" cy="5521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568700"/>
            <a:ext cx="58407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</a:t>
            </a:r>
            <a:r>
              <a:rPr lang="zh-CN" b="1">
                <a:solidFill>
                  <a:srgbClr val="FF0000"/>
                </a:solidFill>
              </a:rPr>
              <a:t>，流动资金开始翻绿，资金和趋势弱势，以控仓防守等待拐点为主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石油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冲突线：石油、甲醇等，智能电网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龙虾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" y="986790"/>
            <a:ext cx="4317365" cy="5424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505" y="986790"/>
            <a:ext cx="4805680" cy="2442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090" y="2697480"/>
            <a:ext cx="2472055" cy="1463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2543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" y="2461260"/>
            <a:ext cx="5289550" cy="301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035" y="2667635"/>
            <a:ext cx="5445125" cy="23056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短趋势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168400"/>
            <a:ext cx="6840855" cy="5254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582025" y="2054860"/>
            <a:ext cx="31642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破位</a:t>
            </a:r>
            <a:r>
              <a:rPr lang="zh-CN" altLang="en-US"/>
              <a:t>：短线止盈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分钟底背离金叉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日线回档</a:t>
            </a:r>
            <a:r>
              <a:rPr lang="zh-CN" altLang="en-US"/>
              <a:t>：短线修复结构（前提是日线的资金和趋势没有破位）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WPS 演示</Application>
  <PresentationFormat>宽屏</PresentationFormat>
  <Paragraphs>136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377</cp:revision>
  <dcterms:created xsi:type="dcterms:W3CDTF">2019-06-19T02:08:00Z</dcterms:created>
  <dcterms:modified xsi:type="dcterms:W3CDTF">2026-03-13T06:49:39Z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6B65585FE462498388AD25AD1CE184E5_13</vt:lpwstr>
  </property>
</Properties>
</file>