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9" r:id="rId10"/>
    <p:sldId id="1058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2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3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09320"/>
            <a:ext cx="970343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56870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</a:t>
            </a:r>
            <a:r>
              <a:rPr lang="zh-CN" b="1">
                <a:solidFill>
                  <a:srgbClr val="FF0000"/>
                </a:solidFill>
              </a:rPr>
              <a:t>，流动资金连续翻绿，短线反抽以控制仓位防守为主，涨停家数冰点再考虑试错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冲突线：石油、甲醇等，智能电网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龙虾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1024255"/>
            <a:ext cx="4852035" cy="5255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35" y="1080135"/>
            <a:ext cx="5127625" cy="2312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5" y="2331720"/>
            <a:ext cx="5286375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280" y="2528570"/>
            <a:ext cx="4991100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0" y="2228850"/>
            <a:ext cx="406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流动资金翻红新高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捕捞季节死叉回档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157605"/>
            <a:ext cx="6691630" cy="5151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短趋势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168400"/>
            <a:ext cx="6840855" cy="5254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582025" y="2054860"/>
            <a:ext cx="31642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破位</a:t>
            </a:r>
            <a:r>
              <a:rPr lang="zh-CN" altLang="en-US"/>
              <a:t>：短线止盈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分钟底背离金叉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日线回档</a:t>
            </a:r>
            <a:r>
              <a:rPr lang="zh-CN" altLang="en-US"/>
              <a:t>：短线修复结构（前提是日线的资金和趋势没有破位）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WPS 演示</Application>
  <PresentationFormat>宽屏</PresentationFormat>
  <Paragraphs>148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378</cp:revision>
  <dcterms:created xsi:type="dcterms:W3CDTF">2019-06-19T02:08:00Z</dcterms:created>
  <dcterms:modified xsi:type="dcterms:W3CDTF">2026-03-16T06:50:54Z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A4CD916DEFB246B2AF594C8089744D83_13</vt:lpwstr>
  </property>
</Properties>
</file>