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60" r:id="rId9"/>
    <p:sldId id="1035" r:id="rId10"/>
    <p:sldId id="1058" r:id="rId11"/>
    <p:sldId id="1052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3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4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5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909320"/>
            <a:ext cx="9703435" cy="5458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568700"/>
            <a:ext cx="58407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</a:t>
            </a:r>
            <a:r>
              <a:rPr lang="zh-CN" b="1">
                <a:solidFill>
                  <a:srgbClr val="FF0000"/>
                </a:solidFill>
              </a:rPr>
              <a:t>，流动资金连续翻绿，短线反抽以控制仓位防守为主，涨停家数冰点再考虑试错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石油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、智能电网等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冲突线：石油、甲醇等，智能电网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" y="1070610"/>
            <a:ext cx="5591810" cy="5180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120" y="1089660"/>
            <a:ext cx="5142230" cy="2292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136900"/>
            <a:ext cx="4260215" cy="2575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47239"/>
          <a:stretch>
            <a:fillRect/>
          </a:stretch>
        </p:blipFill>
        <p:spPr>
          <a:xfrm>
            <a:off x="787400" y="1073785"/>
            <a:ext cx="4260215" cy="1819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469390" y="5882005"/>
            <a:ext cx="9505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指数反复抢反弹，个股无法释放恐慌盘，脉冲以后容易再次反杀回落，不容易形成良性拐点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815" y="1093470"/>
            <a:ext cx="5546090" cy="4610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2543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" y="2580640"/>
            <a:ext cx="5561330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095" y="2663825"/>
            <a:ext cx="4902200" cy="2382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短趋势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168400"/>
            <a:ext cx="6840855" cy="5254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582025" y="2054860"/>
            <a:ext cx="31642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破位</a:t>
            </a:r>
            <a:r>
              <a:rPr lang="zh-CN" altLang="en-US"/>
              <a:t>：短线止盈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分钟底背离金叉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日线回档</a:t>
            </a:r>
            <a:r>
              <a:rPr lang="zh-CN" altLang="en-US"/>
              <a:t>：短线修复结构（前提是日线的资金和趋势没有破位）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演示</Application>
  <PresentationFormat>宽屏</PresentationFormat>
  <Paragraphs>142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379</cp:revision>
  <dcterms:created xsi:type="dcterms:W3CDTF">2019-06-19T02:08:00Z</dcterms:created>
  <dcterms:modified xsi:type="dcterms:W3CDTF">2026-03-20T06:46:12Z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21E035D70ED34220BC8E0BF69E9C4F22_13</vt:lpwstr>
  </property>
</Properties>
</file>