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8" r:id="rId10"/>
    <p:sldId id="1062" r:id="rId11"/>
    <p:sldId id="1052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5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0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1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2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3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0" y="909320"/>
            <a:ext cx="9703435" cy="5458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571875"/>
            <a:ext cx="539242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金叉后期</a:t>
            </a:r>
            <a:r>
              <a:rPr lang="zh-CN" b="1">
                <a:solidFill>
                  <a:srgbClr val="FF0000"/>
                </a:solidFill>
              </a:rPr>
              <a:t>，流动资金连续翻绿，短线反抽以控制仓位防守为主，涨停家数冰点再考虑试错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存储芯片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、锂电池等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、储能、光伏、锂电池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65" y="1087120"/>
            <a:ext cx="4880610" cy="2367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355" y="1036955"/>
            <a:ext cx="4605655" cy="5248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2543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2590165"/>
            <a:ext cx="5562600" cy="3028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450" y="2590165"/>
            <a:ext cx="4476115" cy="2771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" y="1039495"/>
            <a:ext cx="7398385" cy="5218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472170" y="2357120"/>
            <a:ext cx="34258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捕捞季节死叉回档</a:t>
            </a:r>
            <a:r>
              <a:rPr lang="en-US" altLang="zh-CN" b="1">
                <a:solidFill>
                  <a:srgbClr val="FF0000"/>
                </a:solidFill>
              </a:rPr>
              <a:t>3-4</a:t>
            </a:r>
            <a:r>
              <a:rPr lang="zh-CN" altLang="en-US" b="1">
                <a:solidFill>
                  <a:srgbClr val="FF0000"/>
                </a:solidFill>
              </a:rPr>
              <a:t>个交易日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短线压力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95" y="1101090"/>
            <a:ext cx="5381625" cy="4986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338695" y="272669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流动资金翻绿</a:t>
            </a:r>
            <a:r>
              <a:rPr lang="zh-CN" altLang="en-US"/>
              <a:t>反抽到辅助线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短线仍然容易承压分化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演示</Application>
  <PresentationFormat>宽屏</PresentationFormat>
  <Paragraphs>146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381</cp:revision>
  <dcterms:created xsi:type="dcterms:W3CDTF">2019-06-19T02:08:00Z</dcterms:created>
  <dcterms:modified xsi:type="dcterms:W3CDTF">2026-03-27T06:50:18Z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2C54BE7A6EF94C23AF16F64A1E315C6F_13</vt:lpwstr>
  </property>
</Properties>
</file>