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8" r:id="rId10"/>
    <p:sldId id="1062" r:id="rId11"/>
    <p:sldId id="1052" r:id="rId12"/>
    <p:sldId id="1041" r:id="rId13"/>
    <p:sldId id="1042" r:id="rId14"/>
    <p:sldId id="1046" r:id="rId15"/>
    <p:sldId id="1043" r:id="rId16"/>
    <p:sldId id="1044" r:id="rId17"/>
    <p:sldId id="1045" r:id="rId18"/>
    <p:sldId id="1047" r:id="rId19"/>
    <p:sldId id="1055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20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1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2" Type="http://schemas.openxmlformats.org/officeDocument/2006/relationships/image" Target="../media/image22.png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3.png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2.xml"/><Relationship Id="rId5" Type="http://schemas.openxmlformats.org/officeDocument/2006/relationships/image" Target="../media/image2.png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90" y="909320"/>
            <a:ext cx="9703435" cy="54584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5365" y="3760470"/>
            <a:ext cx="539242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金叉后期</a:t>
            </a:r>
            <a:r>
              <a:rPr lang="zh-CN" b="1">
                <a:solidFill>
                  <a:srgbClr val="FF0000"/>
                </a:solidFill>
              </a:rPr>
              <a:t>，流动资金连续翻绿，短线反抽以控制仓位防守为主，涨停家数冰点再考虑试错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2-3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存储芯片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、锂电池等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智能电网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电力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、医药、光伏、化工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5" y="979170"/>
            <a:ext cx="5229225" cy="53638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045" y="977265"/>
            <a:ext cx="5053965" cy="25946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97190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0" y="2323465"/>
            <a:ext cx="5948680" cy="3808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990" y="2710180"/>
            <a:ext cx="4867275" cy="26739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72170" y="2357120"/>
            <a:ext cx="3425825" cy="1826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流动资金开始翻红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主力净买额红肥绿瘦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W</a:t>
            </a:r>
            <a:r>
              <a:rPr lang="zh-CN" altLang="en-US" b="1">
                <a:solidFill>
                  <a:srgbClr val="FF0000"/>
                </a:solidFill>
              </a:rPr>
              <a:t>底后走出慧眼</a:t>
            </a:r>
            <a:r>
              <a:rPr lang="en-US" altLang="zh-CN" b="1">
                <a:solidFill>
                  <a:srgbClr val="FF0000"/>
                </a:solidFill>
              </a:rPr>
              <a:t>K</a:t>
            </a:r>
            <a:r>
              <a:rPr lang="zh-CN" altLang="en-US" b="1">
                <a:solidFill>
                  <a:srgbClr val="FF0000"/>
                </a:solidFill>
              </a:rPr>
              <a:t>线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lang="zh-CN" altLang="en-US" b="1">
                <a:solidFill>
                  <a:srgbClr val="FF0000"/>
                </a:solidFill>
              </a:rPr>
              <a:t>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" y="1315085"/>
            <a:ext cx="7729220" cy="4959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短线压力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795" y="1101090"/>
            <a:ext cx="5381625" cy="4986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338695" y="272669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流动资金翻绿</a:t>
            </a:r>
            <a:r>
              <a:rPr lang="zh-CN" altLang="en-US"/>
              <a:t>反抽到辅助线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短线仍然容易承压分化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WPS 演示</Application>
  <PresentationFormat>宽屏</PresentationFormat>
  <Paragraphs>146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思源黑体 CN Bold</vt:lpstr>
      <vt:lpstr>思源黑体 CN Light</vt:lpstr>
      <vt:lpstr>思源黑体 CN Medium</vt:lpstr>
      <vt:lpstr>思源黑体 CN Normal</vt:lpstr>
      <vt:lpstr>思源黑体 CN Regular</vt:lpstr>
      <vt:lpstr>方正宝黑体 简 Light</vt:lpstr>
      <vt:lpstr>方正宝黑体 简 Medium</vt:lpstr>
      <vt:lpstr>方正大黑体_GBK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382</cp:revision>
  <dcterms:created xsi:type="dcterms:W3CDTF">2019-06-19T02:08:00Z</dcterms:created>
  <dcterms:modified xsi:type="dcterms:W3CDTF">2026-03-30T06:46:34Z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A95AFC14F7D44515BE6B4C4B94F8755B_13</vt:lpwstr>
  </property>
</Properties>
</file>