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66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63" r:id="rId20"/>
    <p:sldId id="1065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3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4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5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6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4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540" y="954405"/>
            <a:ext cx="9999345" cy="5624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1024255"/>
            <a:ext cx="9467850" cy="5325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020" y="3515360"/>
            <a:ext cx="511175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顶背离死叉</a:t>
            </a:r>
            <a:r>
              <a:rPr lang="zh-CN" altLang="en-US" b="1">
                <a:solidFill>
                  <a:srgbClr val="FF0000"/>
                </a:solidFill>
              </a:rPr>
              <a:t>，短线</a:t>
            </a:r>
            <a:r>
              <a:rPr lang="zh-CN" b="1">
                <a:solidFill>
                  <a:srgbClr val="FF0000"/>
                </a:solidFill>
              </a:rPr>
              <a:t>下影线企稳后，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熊线走平暂看箱体震荡预期</a:t>
            </a:r>
            <a:r>
              <a:rPr lang="zh-CN" b="1">
                <a:solidFill>
                  <a:srgbClr val="FF0000"/>
                </a:solidFill>
              </a:rPr>
              <a:t>，整体策略以围绕箱体上下沿高抛低吸为主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/CPO/PCB/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玻纤、锂电池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储能、液冷等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云计算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、液冷、商业航天、电力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85" y="1201420"/>
            <a:ext cx="4276725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1201420"/>
            <a:ext cx="4867275" cy="5205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5271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55" y="2305685"/>
            <a:ext cx="4653915" cy="370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265" y="2564765"/>
            <a:ext cx="4838700" cy="2698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69910" y="2515870"/>
            <a:ext cx="402209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熊线首次上移后回档，缩量回踩辅助线，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双针探底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确认支撑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等待回档后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熊线再次上移</a:t>
            </a:r>
            <a:r>
              <a:rPr lang="zh-CN" altLang="en-US" b="1">
                <a:solidFill>
                  <a:srgbClr val="FF0000"/>
                </a:solidFill>
              </a:rPr>
              <a:t>的金叉节点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90" y="1107440"/>
            <a:ext cx="6453505" cy="51777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" y="1035050"/>
            <a:ext cx="3984625" cy="5395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485" y="1035050"/>
            <a:ext cx="3811905" cy="1696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485" y="2731135"/>
            <a:ext cx="3811905" cy="1699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710" y="1035050"/>
            <a:ext cx="3992245" cy="5398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279380" y="4803775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00" y="4538980"/>
            <a:ext cx="1957070" cy="1888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WPS 演示</Application>
  <PresentationFormat>宽屏</PresentationFormat>
  <Paragraphs>145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方正宝黑体 简 Medium</vt:lpstr>
      <vt:lpstr>清雅黑体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389</cp:revision>
  <dcterms:created xsi:type="dcterms:W3CDTF">2019-06-19T02:08:00Z</dcterms:created>
  <dcterms:modified xsi:type="dcterms:W3CDTF">2026-04-27T06:42:09Z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AC4E3A18571A4C01BDC258D318D4C748_13</vt:lpwstr>
  </property>
</Properties>
</file>