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62" r:id="rId9"/>
    <p:sldId id="964" r:id="rId10"/>
    <p:sldId id="963" r:id="rId11"/>
    <p:sldId id="932" r:id="rId12"/>
    <p:sldId id="933" r:id="rId13"/>
    <p:sldId id="942" r:id="rId14"/>
    <p:sldId id="944" r:id="rId15"/>
    <p:sldId id="960" r:id="rId16"/>
    <p:sldId id="961" r:id="rId17"/>
    <p:sldId id="954" r:id="rId18"/>
    <p:sldId id="955" r:id="rId19"/>
    <p:sldId id="941" r:id="rId20"/>
    <p:sldId id="812" r:id="rId21"/>
    <p:sldId id="959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95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4.xml"/><Relationship Id="rId2" Type="http://schemas.openxmlformats.org/officeDocument/2006/relationships/image" Target="../media/image15.png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6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17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23.png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2" Type="http://schemas.openxmlformats.org/officeDocument/2006/relationships/image" Target="../media/image24.png"/><Relationship Id="rId1" Type="http://schemas.openxmlformats.org/officeDocument/2006/relationships/tags" Target="../tags/tag8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9.xml"/><Relationship Id="rId4" Type="http://schemas.openxmlformats.org/officeDocument/2006/relationships/image" Target="../media/image26.png"/><Relationship Id="rId3" Type="http://schemas.openxmlformats.org/officeDocument/2006/relationships/tags" Target="../tags/tag88.xml"/><Relationship Id="rId2" Type="http://schemas.openxmlformats.org/officeDocument/2006/relationships/image" Target="../media/image25.png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涨停回马枪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641475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回避开盘价在辅助线下方的个股</a:t>
            </a:r>
            <a:r>
              <a:rPr lang="zh-CN" altLang="en-US" sz="1400" b="1">
                <a:solidFill>
                  <a:schemeClr val="bg1"/>
                </a:solidFill>
              </a:rPr>
              <a:t>，剔除ST个股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11468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排除八大高风险图形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07415"/>
            <a:ext cx="546163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07415"/>
            <a:ext cx="544512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37540" y="5736590"/>
            <a:ext cx="5671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低开反包：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实体大阳线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资金翻绿的倒锤头线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低开到支撑位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3205" y="5638800"/>
            <a:ext cx="5161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强阳低吸：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辅助线附近启动的首根实体中大阳线</a:t>
            </a:r>
            <a:r>
              <a:rPr lang="zh-CN" altLang="en-US"/>
              <a:t>，隔日竞价低开至大阳线实体一半的支撑位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465" y="903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低开反包模式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" y="1427480"/>
            <a:ext cx="11129645" cy="4900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1271905"/>
            <a:ext cx="10814685" cy="501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88975" y="903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强阳低吸模式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日内走出反包后的应对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65" y="950595"/>
            <a:ext cx="387604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205" y="949325"/>
            <a:ext cx="417703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日内没能反包的应对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5" y="838200"/>
            <a:ext cx="3722370" cy="5334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05" y="837565"/>
            <a:ext cx="3432175" cy="533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005205"/>
            <a:ext cx="9603105" cy="5401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5" y="869315"/>
            <a:ext cx="10128250" cy="5696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75" y="848995"/>
            <a:ext cx="3856990" cy="1985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206625" y="787400"/>
          <a:ext cx="4872355" cy="5695950"/>
        </p:xfrm>
        <a:graphic>
          <a:graphicData uri="http://schemas.openxmlformats.org/drawingml/2006/table">
            <a:tbl>
              <a:tblPr/>
              <a:tblGrid>
                <a:gridCol w="476885"/>
                <a:gridCol w="476250"/>
                <a:gridCol w="476885"/>
                <a:gridCol w="2177415"/>
                <a:gridCol w="1264920"/>
              </a:tblGrid>
              <a:tr h="448945">
                <a:tc gridSpan="5"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4-5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市场表现（截止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日共提及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只个股）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068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发布后短期出现日内冲高超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1005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日内最大低吸涨幅</a:t>
                      </a:r>
                      <a:b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（发布后首日的最低价，到发布后第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2-5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天内最高价的涨幅）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安纳达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</a:t>
                      </a:r>
                      <a:r>
                        <a:rPr 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6 4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32.50%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飞力达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9.75%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博云新材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23.02%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凤凰航运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939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万向钱潮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8.94%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8384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中超控股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5.16-5.19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5.22-5.23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21.22%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恒天海龙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5.19-5.20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14.67%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渝三峡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5.14-5.16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45.60%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939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华胜天成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10.93%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金达威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海森药业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5.22-5.23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二联涨停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渝三峡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5.06-5.07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26.24%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2989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667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宇信科技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-4.41%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86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湘佳股份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-8.25%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6700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8270" y="1976120"/>
            <a:ext cx="1892300" cy="712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400"/>
              <a:t>发布后</a:t>
            </a:r>
            <a:r>
              <a:rPr lang="en-US" altLang="zh-CN" sz="1400"/>
              <a:t>3</a:t>
            </a:r>
            <a:r>
              <a:rPr lang="zh-CN" altLang="en-US" sz="1400"/>
              <a:t>日内涨停或冲高超</a:t>
            </a:r>
            <a:r>
              <a:rPr lang="en-US" altLang="zh-CN" sz="1400"/>
              <a:t>9%</a:t>
            </a:r>
            <a:endParaRPr lang="en-US" altLang="zh-CN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zh-CN" altLang="en-US" sz="1400"/>
          </a:p>
          <a:p>
            <a:pPr algn="l"/>
            <a:r>
              <a:rPr lang="zh-CN" altLang="en-US" sz="1400"/>
              <a:t>发布后首次回档出现涨停或超</a:t>
            </a:r>
            <a:r>
              <a:rPr lang="en-US" altLang="zh-CN" sz="1400"/>
              <a:t>9%</a:t>
            </a:r>
            <a:r>
              <a:rPr lang="zh-CN" altLang="en-US" sz="1400"/>
              <a:t>的冲高</a:t>
            </a:r>
            <a:endParaRPr lang="zh-CN" altLang="en-US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7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CN" sz="1400"/>
          </a:p>
          <a:p>
            <a:pPr algn="ctr"/>
            <a:r>
              <a:rPr lang="zh-CN" altLang="en-US" sz="1400"/>
              <a:t>发布后最大涨幅大于</a:t>
            </a:r>
            <a:r>
              <a:rPr lang="en-US" altLang="zh-CN" sz="1400"/>
              <a:t>30%</a:t>
            </a:r>
            <a:endParaRPr lang="en-US" altLang="zh-CN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en-US" altLang="zh-CN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en-US" altLang="zh-CN" sz="1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75" y="2834005"/>
            <a:ext cx="3844925" cy="32746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91705" y="3429000"/>
            <a:ext cx="45929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顶背离死叉，有形成周线金叉调整的风险，注意收缩仓位，耐心等待风险出清。小仓位留意短线情绪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连阴震荡后的修复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zh-CN" altLang="en-US"/>
              <a:t>以内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板块：</a:t>
            </a:r>
            <a:endParaRPr lang="zh-CN" altLang="en-US"/>
          </a:p>
          <a:p>
            <a:r>
              <a:rPr lang="zh-CN" altLang="en-US"/>
              <a:t>①算力、机器人（平均股价如果回补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6</a:t>
            </a:r>
            <a:r>
              <a:rPr lang="zh-CN" altLang="en-US"/>
              <a:t>日高开缺口，可以留意超跌反弹博弈）</a:t>
            </a:r>
            <a:endParaRPr lang="zh-CN" altLang="en-US"/>
          </a:p>
          <a:p>
            <a:r>
              <a:rPr lang="zh-CN" altLang="en-US"/>
              <a:t>②缩量抱团（化工、纺织、航运、核聚变）</a:t>
            </a:r>
            <a:endParaRPr lang="zh-CN" altLang="en-US"/>
          </a:p>
          <a:p>
            <a:r>
              <a:rPr lang="zh-CN" altLang="en-US"/>
              <a:t>③避险（银行、医药、电力）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" y="1279525"/>
            <a:ext cx="3185160" cy="4906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240" y="1279525"/>
            <a:ext cx="3086735" cy="4906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905" y="1002030"/>
            <a:ext cx="3819525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竞价回顾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04430" y="2861310"/>
            <a:ext cx="47752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人气股竞价跌停，形成情绪恐慌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高度板开盘秒砸跌停，进一步加强调整情绪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" y="1748790"/>
            <a:ext cx="3568700" cy="3701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695" y="1748155"/>
            <a:ext cx="3406140" cy="3702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竞价风险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0785" y="5201920"/>
            <a:ext cx="3125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竞价破位的个股需要回避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10" y="1817370"/>
            <a:ext cx="477202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50" y="1817370"/>
            <a:ext cx="4601210" cy="30676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竞价机会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07415"/>
            <a:ext cx="546163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07415"/>
            <a:ext cx="544512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37540" y="5736590"/>
            <a:ext cx="5671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低开反包：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实体大阳线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资金翻绿的倒锤头线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低开到支撑位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3205" y="5638800"/>
            <a:ext cx="5161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强阳低吸：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辅助线附近启动的首根实体中大阳线</a:t>
            </a:r>
            <a:r>
              <a:rPr lang="zh-CN" altLang="en-US"/>
              <a:t>，隔日竞价低开至大阳线实体一半的支撑位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TABLE_ENDDRAG_ORIGIN_RECT" val="383*443"/>
  <p:tag name="TABLE_ENDDRAG_RECT" val="74*66*383*443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3133</Words>
  <Application>WPS 演示</Application>
  <PresentationFormat>宽屏</PresentationFormat>
  <Paragraphs>381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291</cp:revision>
  <dcterms:created xsi:type="dcterms:W3CDTF">2019-06-19T02:08:00Z</dcterms:created>
  <dcterms:modified xsi:type="dcterms:W3CDTF">2025-05-30T06:48:57Z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B284D42532D24FB080B04F09892C0224_13</vt:lpwstr>
  </property>
</Properties>
</file>