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73" r:id="rId11"/>
    <p:sldId id="1071" r:id="rId12"/>
    <p:sldId id="1052" r:id="rId13"/>
    <p:sldId id="1047" r:id="rId14"/>
    <p:sldId id="1074" r:id="rId15"/>
    <p:sldId id="1041" r:id="rId16"/>
    <p:sldId id="1042" r:id="rId17"/>
    <p:sldId id="1046" r:id="rId18"/>
    <p:sldId id="1043" r:id="rId19"/>
    <p:sldId id="1044" r:id="rId20"/>
    <p:sldId id="104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4.xml"/><Relationship Id="rId2" Type="http://schemas.openxmlformats.org/officeDocument/2006/relationships/image" Target="../media/image16.png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4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2874010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12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868680" y="1061085"/>
          <a:ext cx="4975860" cy="5259070"/>
        </p:xfrm>
        <a:graphic>
          <a:graphicData uri="http://schemas.openxmlformats.org/drawingml/2006/table">
            <a:tbl>
              <a:tblPr/>
              <a:tblGrid>
                <a:gridCol w="387350"/>
                <a:gridCol w="551815"/>
                <a:gridCol w="1313815"/>
                <a:gridCol w="2722880"/>
              </a:tblGrid>
              <a:tr h="415290">
                <a:tc gridSpan="4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 gridSpan="4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</a:t>
                      </a:r>
                      <a:r>
                        <a:rPr 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2418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0980">
                <a:tc gridSpan="4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346190" y="354838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1290" y="3753485"/>
            <a:ext cx="559117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平均股价周线死叉，首次周线级别的反抽，到周线的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日线看压力，逢反抽阳线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大高开冲高均为主动做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或收缩仓位的节点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房地产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、大消费、有色金属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20" y="1053465"/>
            <a:ext cx="5007610" cy="2456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15" y="1054100"/>
            <a:ext cx="5410835" cy="5274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2825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5" y="2251075"/>
            <a:ext cx="5873115" cy="3832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410" y="2692400"/>
            <a:ext cx="4536440" cy="2672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5" y="1365885"/>
            <a:ext cx="7782560" cy="4829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260840" y="2967990"/>
            <a:ext cx="2115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周线金叉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红利防守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6815" y="2967990"/>
            <a:ext cx="2115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周线金叉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启动型题材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65" y="994410"/>
            <a:ext cx="6021070" cy="531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185" y="6209665"/>
            <a:ext cx="1013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微盘股和低价股指数，已经连续急跌至熊线支撑附近，底背离金叉后有超跌反弹预期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95" y="903605"/>
            <a:ext cx="4726305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55" y="903605"/>
            <a:ext cx="4723130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ABLE_ENDDRAG_ORIGIN_RECT" val="391*404"/>
  <p:tag name="TABLE_ENDDRAG_RECT" val="68*89*391*404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2742</Words>
  <Application>WPS 演示</Application>
  <PresentationFormat>宽屏</PresentationFormat>
  <Paragraphs>314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清雅黑体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407</cp:revision>
  <dcterms:created xsi:type="dcterms:W3CDTF">2019-06-19T02:08:00Z</dcterms:created>
  <dcterms:modified xsi:type="dcterms:W3CDTF">2026-06-15T06:42:51Z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9E731F0A9277431EA1E19DE015D57766_13</vt:lpwstr>
  </property>
</Properties>
</file>