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62" r:id="rId9"/>
    <p:sldId id="977" r:id="rId10"/>
    <p:sldId id="969" r:id="rId11"/>
    <p:sldId id="970" r:id="rId12"/>
    <p:sldId id="971" r:id="rId13"/>
    <p:sldId id="972" r:id="rId14"/>
    <p:sldId id="973" r:id="rId15"/>
    <p:sldId id="974" r:id="rId16"/>
    <p:sldId id="975" r:id="rId17"/>
    <p:sldId id="976" r:id="rId18"/>
    <p:sldId id="941" r:id="rId19"/>
    <p:sldId id="812" r:id="rId20"/>
    <p:sldId id="959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4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Relationship Id="rId3" Type="http://schemas.openxmlformats.org/officeDocument/2006/relationships/image" Target="../media/image13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Relationship Id="rId3" Type="http://schemas.openxmlformats.org/officeDocument/2006/relationships/image" Target="../media/image16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3" Type="http://schemas.openxmlformats.org/officeDocument/2006/relationships/image" Target="../media/image17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3.xml"/><Relationship Id="rId2" Type="http://schemas.openxmlformats.org/officeDocument/2006/relationships/image" Target="../media/image22.png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3.png"/><Relationship Id="rId1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25.png"/><Relationship Id="rId3" Type="http://schemas.openxmlformats.org/officeDocument/2006/relationships/tags" Target="../tags/tag87.xml"/><Relationship Id="rId2" Type="http://schemas.openxmlformats.org/officeDocument/2006/relationships/image" Target="../media/image24.png"/><Relationship Id="rId1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3.xml"/><Relationship Id="rId5" Type="http://schemas.openxmlformats.org/officeDocument/2006/relationships/image" Target="../media/image2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.xml"/><Relationship Id="rId2" Type="http://schemas.openxmlformats.org/officeDocument/2006/relationships/image" Target="../media/image12.png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641475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回避开盘价在辅助线下方的个股</a:t>
            </a:r>
            <a:r>
              <a:rPr lang="zh-CN" altLang="en-US" sz="1400" b="1">
                <a:solidFill>
                  <a:schemeClr val="bg1"/>
                </a:solidFill>
              </a:rPr>
              <a:t>，剔除ST个股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1146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排除八大高风险图形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07415"/>
            <a:ext cx="546163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07415"/>
            <a:ext cx="544512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37540" y="5736590"/>
            <a:ext cx="5671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低开反包：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实体大阳线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资金翻绿的倒锤头线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低开到支撑位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3205" y="5638800"/>
            <a:ext cx="5161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强阳低吸：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辅助线附近启动的首根实体中大阳线</a:t>
            </a:r>
            <a:r>
              <a:rPr lang="zh-CN" altLang="en-US"/>
              <a:t>，隔日竞价低开至大阳线实体一半的支撑位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46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低开反包模式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08125"/>
            <a:ext cx="8239760" cy="4739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7185025" y="2071370"/>
            <a:ext cx="2664460" cy="66611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1.</a:t>
            </a:r>
            <a:r>
              <a:rPr lang="zh-CN" altLang="en-US" b="1">
                <a:solidFill>
                  <a:srgbClr val="FF0000"/>
                </a:solidFill>
              </a:rPr>
              <a:t>昨日换手</a:t>
            </a:r>
            <a:r>
              <a:rPr lang="en-US" altLang="zh-CN" b="1">
                <a:solidFill>
                  <a:srgbClr val="FF0000"/>
                </a:solidFill>
              </a:rPr>
              <a:t>10%-50%</a:t>
            </a:r>
            <a:r>
              <a:rPr lang="zh-CN" altLang="en-US" b="1">
                <a:solidFill>
                  <a:srgbClr val="FF0000"/>
                </a:solidFill>
              </a:rPr>
              <a:t>，竞价金额大于</a:t>
            </a:r>
            <a:r>
              <a:rPr lang="en-US" altLang="zh-CN" b="1">
                <a:solidFill>
                  <a:srgbClr val="FF0000"/>
                </a:solidFill>
              </a:rPr>
              <a:t>1000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1825" y="1836420"/>
            <a:ext cx="2664460" cy="66611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p>
            <a:r>
              <a:rPr lang="en-US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实体大阳线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资金流入的倒锤头线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5225" y="3173095"/>
            <a:ext cx="2664460" cy="66611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p>
            <a:r>
              <a:rPr lang="en-US" b="1">
                <a:solidFill>
                  <a:srgbClr val="FF0000"/>
                </a:solidFill>
              </a:rPr>
              <a:t>3.</a:t>
            </a:r>
            <a:r>
              <a:rPr lang="zh-CN" altLang="en-US" b="1">
                <a:solidFill>
                  <a:srgbClr val="FF0000"/>
                </a:solidFill>
              </a:rPr>
              <a:t>低开到大阳线实体一半和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日线的共同支撑点位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1271905"/>
            <a:ext cx="10814685" cy="501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8897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强阳低吸模式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日内走出反包后的应对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65" y="950595"/>
            <a:ext cx="387604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205" y="949325"/>
            <a:ext cx="417703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日内没能反包的应对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5" y="838200"/>
            <a:ext cx="3722370" cy="533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05" y="837565"/>
            <a:ext cx="3432175" cy="533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" y="790575"/>
            <a:ext cx="10120630" cy="5692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" y="857250"/>
            <a:ext cx="10001250" cy="5626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75" y="848995"/>
            <a:ext cx="3856990" cy="1985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206625" y="787400"/>
          <a:ext cx="4872355" cy="5695950"/>
        </p:xfrm>
        <a:graphic>
          <a:graphicData uri="http://schemas.openxmlformats.org/drawingml/2006/table">
            <a:tbl>
              <a:tblPr/>
              <a:tblGrid>
                <a:gridCol w="476885"/>
                <a:gridCol w="476250"/>
                <a:gridCol w="476885"/>
                <a:gridCol w="2177415"/>
                <a:gridCol w="1264920"/>
              </a:tblGrid>
              <a:tr h="448945">
                <a:tc gridSpan="5"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4-5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市场表现（截止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日共提及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只个股）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68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发布后短期出现日内冲高超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100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日内最大低吸涨幅</a:t>
                      </a:r>
                      <a:b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（发布后首日的最低价，到发布后第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2-5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天内最高价的涨幅）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安纳达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</a:t>
                      </a:r>
                      <a:r>
                        <a:rPr 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6 4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32.50%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飞力达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9.75%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博云新材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23.02%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凤凰航运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939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万向钱潮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8.94%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838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中超控股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5.16-5.19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5.22-5.23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21.22%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恒天海龙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5.19-5.20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14.67%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5.14-5.16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45.60%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939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华胜天成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10.93%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金达威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海森药业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5.22-5.23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二联涨停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5.06-5.07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26.24%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2989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667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宇信科技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-4.41%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86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湘佳股份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-8.25%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6700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8270" y="1976120"/>
            <a:ext cx="1892300" cy="712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400"/>
              <a:t>发布后</a:t>
            </a:r>
            <a:r>
              <a:rPr lang="en-US" altLang="zh-CN" sz="1400"/>
              <a:t>3</a:t>
            </a:r>
            <a:r>
              <a:rPr lang="zh-CN" altLang="en-US" sz="1400"/>
              <a:t>日内涨停或冲高超</a:t>
            </a:r>
            <a:r>
              <a:rPr lang="en-US" altLang="zh-CN" sz="1400"/>
              <a:t>9%</a:t>
            </a:r>
            <a:endParaRPr lang="en-US" altLang="zh-CN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zh-CN" altLang="en-US" sz="1400"/>
          </a:p>
          <a:p>
            <a:pPr algn="l"/>
            <a:r>
              <a:rPr lang="zh-CN" altLang="en-US" sz="1400"/>
              <a:t>发布后首次回档出现涨停或超</a:t>
            </a:r>
            <a:r>
              <a:rPr lang="en-US" altLang="zh-CN" sz="1400"/>
              <a:t>9%</a:t>
            </a:r>
            <a:r>
              <a:rPr lang="zh-CN" altLang="en-US" sz="1400"/>
              <a:t>的冲高</a:t>
            </a:r>
            <a:endParaRPr lang="zh-CN" altLang="en-US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7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CN" sz="1400"/>
          </a:p>
          <a:p>
            <a:pPr algn="ctr"/>
            <a:r>
              <a:rPr lang="zh-CN" altLang="en-US" sz="1400"/>
              <a:t>发布后最大涨幅大于</a:t>
            </a:r>
            <a:r>
              <a:rPr lang="en-US" altLang="zh-CN" sz="1400"/>
              <a:t>30%</a:t>
            </a:r>
            <a:endParaRPr lang="en-US" altLang="zh-CN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en-US" altLang="zh-CN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en-US" altLang="zh-CN" sz="1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75" y="2834005"/>
            <a:ext cx="3844925" cy="32746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20990" y="2579370"/>
            <a:ext cx="41382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叉后期，等待止跌企稳或进一步下探加速探底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63" r="1113" b="-663"/>
          <a:stretch>
            <a:fillRect/>
          </a:stretch>
        </p:blipFill>
        <p:spPr>
          <a:xfrm>
            <a:off x="198755" y="1051560"/>
            <a:ext cx="4231640" cy="5267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660" y="1051560"/>
            <a:ext cx="3783330" cy="52679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4160" y="4780915"/>
            <a:ext cx="500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7455" y="4709795"/>
            <a:ext cx="372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4242"/>
          <a:stretch>
            <a:fillRect/>
          </a:stretch>
        </p:blipFill>
        <p:spPr>
          <a:xfrm>
            <a:off x="660400" y="2101215"/>
            <a:ext cx="4943475" cy="260858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65" y="2365375"/>
            <a:ext cx="5346700" cy="21272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r="31016"/>
          <a:stretch>
            <a:fillRect/>
          </a:stretch>
        </p:blipFill>
        <p:spPr>
          <a:xfrm>
            <a:off x="1048385" y="2850515"/>
            <a:ext cx="4581525" cy="333184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94055" y="1380490"/>
            <a:ext cx="11310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竞价没有明显的亏钱效应，部分大低开的个股盘中也出现修复，短线更多是由于对周末消息面的担忧提前兑现，错杀可能比较大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短线情绪锚定：日内爆量</a:t>
            </a:r>
            <a:r>
              <a:rPr lang="en-US" altLang="zh-CN"/>
              <a:t>T</a:t>
            </a:r>
            <a:r>
              <a:rPr lang="zh-CN" altLang="en-US"/>
              <a:t>字板。次日弱转强晋级则市场情绪回暖，次日大幅低开兑现转弱则市场情绪继续分化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220" y="2850515"/>
            <a:ext cx="5099685" cy="333184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涨停回马枪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TABLE_ENDDRAG_ORIGIN_RECT" val="383*443"/>
  <p:tag name="TABLE_ENDDRAG_RECT" val="74*66*383*443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3057</Words>
  <Application>WPS 演示</Application>
  <PresentationFormat>宽屏</PresentationFormat>
  <Paragraphs>373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297</cp:revision>
  <dcterms:created xsi:type="dcterms:W3CDTF">2019-06-19T02:08:00Z</dcterms:created>
  <dcterms:modified xsi:type="dcterms:W3CDTF">2025-06-20T06:51:34Z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6569891172F5454295A10DA63005CABB_13</vt:lpwstr>
  </property>
</Properties>
</file>