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78" r:id="rId9"/>
    <p:sldId id="1035" r:id="rId10"/>
    <p:sldId id="1073" r:id="rId11"/>
    <p:sldId id="1071" r:id="rId12"/>
    <p:sldId id="1076" r:id="rId13"/>
    <p:sldId id="1075" r:id="rId14"/>
    <p:sldId id="1052" r:id="rId15"/>
    <p:sldId id="1047" r:id="rId16"/>
    <p:sldId id="1077" r:id="rId17"/>
    <p:sldId id="1041" r:id="rId18"/>
    <p:sldId id="1042" r:id="rId19"/>
    <p:sldId id="1046" r:id="rId20"/>
    <p:sldId id="1043" r:id="rId21"/>
    <p:sldId id="1044" r:id="rId22"/>
    <p:sldId id="1045" r:id="rId23"/>
    <p:sldId id="263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7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7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0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5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0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7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Relationship Id="rId3" Type="http://schemas.openxmlformats.org/officeDocument/2006/relationships/image" Target="../media/image28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4.xml"/><Relationship Id="rId5" Type="http://schemas.openxmlformats.org/officeDocument/2006/relationships/image" Target="../media/image2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B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65285" y="2752725"/>
            <a:ext cx="2397125" cy="93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点首次回档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向上试盘的倒锤头阳</a:t>
            </a:r>
            <a:r>
              <a:rPr lang="en-US" altLang="zh-CN"/>
              <a:t>K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" y="1136650"/>
            <a:ext cx="8073390" cy="5114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991870"/>
            <a:ext cx="4804410" cy="427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" y="991870"/>
            <a:ext cx="6259830" cy="5427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1711325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190" y="228981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91515" y="965835"/>
          <a:ext cx="5521960" cy="5473065"/>
        </p:xfrm>
        <a:graphic>
          <a:graphicData uri="http://schemas.openxmlformats.org/drawingml/2006/table">
            <a:tbl>
              <a:tblPr/>
              <a:tblGrid>
                <a:gridCol w="606425"/>
                <a:gridCol w="527685"/>
                <a:gridCol w="771525"/>
                <a:gridCol w="3616325"/>
              </a:tblGrid>
              <a:tr h="332740">
                <a:tc gridSpan="4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贤丰控股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龙磁科技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中瓷电子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六国化工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6.15-6.24 7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84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39090">
                <a:tc gridSpan="4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2890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46190" y="29152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</a:t>
            </a:r>
            <a:r>
              <a:rPr lang="zh-CN" sz="2400" b="1">
                <a:solidFill>
                  <a:srgbClr val="FF0000"/>
                </a:solidFill>
              </a:rPr>
              <a:t>触及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连板涨停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190" y="355727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国际复材月内最大涨幅超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6190" y="413575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阳光股份月内最大涨幅超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6190" y="47059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三安光电发布后收获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075" y="3753485"/>
            <a:ext cx="574992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平均股价周线技术性反抽过后，</a:t>
            </a:r>
            <a:r>
              <a:rPr lang="zh-CN" b="1">
                <a:solidFill>
                  <a:srgbClr val="FF0000"/>
                </a:solidFill>
              </a:rPr>
              <a:t>仍有周线二次回档</a:t>
            </a:r>
            <a:endParaRPr lang="zh-CN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适当控制仓位，等待恐慌超跌节点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被动元件等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PCB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、消费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医药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1234440"/>
            <a:ext cx="5339715" cy="218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03605"/>
            <a:ext cx="5534025" cy="5401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980440"/>
            <a:ext cx="8011795" cy="5361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59875" y="3161030"/>
            <a:ext cx="256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等待指数超跌节点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13540" y="7023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5586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90" y="2327275"/>
            <a:ext cx="4871720" cy="3875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00" y="2588260"/>
            <a:ext cx="4910455" cy="29724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06305" y="2967990"/>
            <a:ext cx="1675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横盘蓄势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974975" y="1480185"/>
            <a:ext cx="944880" cy="28130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70" y="875030"/>
            <a:ext cx="4331335" cy="5574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40" y="874395"/>
            <a:ext cx="4290695" cy="5574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3185" y="6209665"/>
            <a:ext cx="10137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微盘股和低价股指数，已经连续阴跌且跌破熊线支撑，底背离金叉后有超跌反弹预期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85" y="903605"/>
            <a:ext cx="4578985" cy="5151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902970"/>
            <a:ext cx="5251450" cy="5151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3168</Words>
  <Application>WPS 演示</Application>
  <PresentationFormat>宽屏</PresentationFormat>
  <Paragraphs>394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411</cp:revision>
  <dcterms:created xsi:type="dcterms:W3CDTF">2019-06-19T02:08:00Z</dcterms:created>
  <dcterms:modified xsi:type="dcterms:W3CDTF">2026-06-29T06:36:02Z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FB4C69FA9F964F399A9886FFE580B340_13</vt:lpwstr>
  </property>
</Properties>
</file>