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62" r:id="rId9"/>
    <p:sldId id="985" r:id="rId10"/>
    <p:sldId id="986" r:id="rId11"/>
    <p:sldId id="978" r:id="rId12"/>
    <p:sldId id="979" r:id="rId13"/>
    <p:sldId id="980" r:id="rId14"/>
    <p:sldId id="981" r:id="rId15"/>
    <p:sldId id="982" r:id="rId16"/>
    <p:sldId id="941" r:id="rId17"/>
    <p:sldId id="812" r:id="rId18"/>
    <p:sldId id="959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7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20.png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1.png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182308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889875" y="1506220"/>
            <a:ext cx="444119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开盘市场出现最近多板的人气股跌停，截至收盘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，抛压被初步承接。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市场出现爆量充分换手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字板后的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天内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0" y="5036185"/>
            <a:ext cx="2574925" cy="483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869315"/>
            <a:ext cx="9817100" cy="5522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0243185" y="4333240"/>
            <a:ext cx="16802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9" name="文本框 8"/>
          <p:cNvSpPr txBox="1"/>
          <p:nvPr/>
        </p:nvSpPr>
        <p:spPr>
          <a:xfrm>
            <a:off x="10086340" y="2994660"/>
            <a:ext cx="1993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发布后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个交易日</a:t>
            </a:r>
            <a:r>
              <a:rPr lang="zh-CN" b="1">
                <a:solidFill>
                  <a:srgbClr val="FF0000"/>
                </a:solidFill>
              </a:rPr>
              <a:t>收获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涨停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80" y="1045210"/>
            <a:ext cx="8620125" cy="5438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80" y="2968625"/>
            <a:ext cx="3533775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28735" y="2649220"/>
            <a:ext cx="2883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死叉初期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滞涨震荡，短线围绕箱体整理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1009015"/>
            <a:ext cx="4225290" cy="544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85" y="1009650"/>
            <a:ext cx="3994150" cy="5456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20035" y="1089025"/>
            <a:ext cx="7759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情绪转弱，日内只适合逢高处理短线持仓，不适合开新仓布局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5" y="2153285"/>
            <a:ext cx="5486400" cy="1017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2016125"/>
            <a:ext cx="4800600" cy="420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95" y="3495675"/>
            <a:ext cx="5486400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竞价应用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5" y="2153285"/>
            <a:ext cx="5486400" cy="1017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95" y="3495675"/>
            <a:ext cx="5486400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237615"/>
            <a:ext cx="10591165" cy="4383405"/>
          </a:xfrm>
          <a:prstGeom prst="rect">
            <a:avLst/>
          </a:prstGeom>
          <a:ln>
            <a:noFill/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竞价应用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2695575"/>
            <a:ext cx="10658475" cy="2219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758190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竞价容易转强的图形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WPS 演示</Application>
  <PresentationFormat>宽屏</PresentationFormat>
  <Paragraphs>133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302</cp:revision>
  <dcterms:created xsi:type="dcterms:W3CDTF">2019-06-19T02:08:00Z</dcterms:created>
  <dcterms:modified xsi:type="dcterms:W3CDTF">2025-07-04T06:57:25Z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191C9F4CEE7E4340B2F84BEEF28C70F3_13</vt:lpwstr>
  </property>
</Properties>
</file>