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78" r:id="rId9"/>
    <p:sldId id="1035" r:id="rId10"/>
    <p:sldId id="1073" r:id="rId11"/>
    <p:sldId id="1076" r:id="rId12"/>
    <p:sldId id="1075" r:id="rId13"/>
    <p:sldId id="1052" r:id="rId14"/>
    <p:sldId id="1047" r:id="rId15"/>
    <p:sldId id="1077" r:id="rId16"/>
    <p:sldId id="1041" r:id="rId17"/>
    <p:sldId id="1042" r:id="rId18"/>
    <p:sldId id="1046" r:id="rId19"/>
    <p:sldId id="1043" r:id="rId20"/>
    <p:sldId id="1044" r:id="rId21"/>
    <p:sldId id="1045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8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6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991870"/>
            <a:ext cx="4804410" cy="427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991870"/>
            <a:ext cx="6259830" cy="5427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075" y="3753485"/>
            <a:ext cx="57499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平均股价回踩辅助线，但个股连续多个交易日超百股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涨停，短线上攻连续高位震荡，情绪仍然亢奋未充分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释放分歧，还需等待进一步的分化回档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被动元件等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消费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" y="1234440"/>
            <a:ext cx="5065395" cy="4962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1234440"/>
            <a:ext cx="4399280" cy="2285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980440"/>
            <a:ext cx="8011795" cy="5361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59875" y="3161030"/>
            <a:ext cx="256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等待指数超跌节点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3540" y="7023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5586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15" y="2313305"/>
            <a:ext cx="4864100" cy="3855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945" y="2665730"/>
            <a:ext cx="3943350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8820" y="2967990"/>
            <a:ext cx="2106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高位横盘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低位启动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974975" y="1480185"/>
            <a:ext cx="944880" cy="2813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55" y="979805"/>
            <a:ext cx="4629785" cy="5375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640" y="979805"/>
            <a:ext cx="4385945" cy="5376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285" y="2752725"/>
            <a:ext cx="2710180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点首次回档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资金连续翻红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低位熊线上移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0" y="982345"/>
            <a:ext cx="8131175" cy="5501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3098</Words>
  <Application>WPS 演示</Application>
  <PresentationFormat>宽屏</PresentationFormat>
  <Paragraphs>388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412</cp:revision>
  <dcterms:created xsi:type="dcterms:W3CDTF">2019-06-19T02:08:00Z</dcterms:created>
  <dcterms:modified xsi:type="dcterms:W3CDTF">2026-07-03T06:43:45Z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534888957B634A8AA1418AF18706CB7A_13</vt:lpwstr>
  </property>
</Properties>
</file>