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78" r:id="rId9"/>
    <p:sldId id="1035" r:id="rId10"/>
    <p:sldId id="1073" r:id="rId11"/>
    <p:sldId id="1076" r:id="rId12"/>
    <p:sldId id="1075" r:id="rId13"/>
    <p:sldId id="1052" r:id="rId14"/>
    <p:sldId id="1047" r:id="rId15"/>
    <p:sldId id="1077" r:id="rId16"/>
    <p:sldId id="1041" r:id="rId17"/>
    <p:sldId id="1042" r:id="rId18"/>
    <p:sldId id="1046" r:id="rId19"/>
    <p:sldId id="1043" r:id="rId20"/>
    <p:sldId id="1044" r:id="rId21"/>
    <p:sldId id="1045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8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6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991870"/>
            <a:ext cx="4804410" cy="427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991870"/>
            <a:ext cx="6259830" cy="5427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075" y="3753485"/>
            <a:ext cx="57499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平均股价回踩辅助线，后续需要留意能否企稳辅助线支撑，如果跌破就要进一步控仓防守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被动元件等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、机器人、氟化工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05" y="1056005"/>
            <a:ext cx="5044440" cy="5253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45" y="1056005"/>
            <a:ext cx="5086985" cy="2372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395" y="3161030"/>
            <a:ext cx="2087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等待指数超跌节点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3540" y="7023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5" y="1165225"/>
            <a:ext cx="8860790" cy="4991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5586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2489200"/>
            <a:ext cx="555307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250" y="2489200"/>
            <a:ext cx="4229100" cy="2578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8820" y="2967990"/>
            <a:ext cx="2106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高位横盘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低位启动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974975" y="1480185"/>
            <a:ext cx="944880" cy="2813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75" y="1192530"/>
            <a:ext cx="4679315" cy="5195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370" y="1191895"/>
            <a:ext cx="4425950" cy="51962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285" y="2752725"/>
            <a:ext cx="2710180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点首次回档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资金连续翻红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低位熊线上移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0" y="982345"/>
            <a:ext cx="8131175" cy="5501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3078</Words>
  <Application>WPS 演示</Application>
  <PresentationFormat>宽屏</PresentationFormat>
  <Paragraphs>386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413</cp:revision>
  <dcterms:created xsi:type="dcterms:W3CDTF">2019-06-19T02:08:00Z</dcterms:created>
  <dcterms:modified xsi:type="dcterms:W3CDTF">2026-07-06T06:40:23Z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60108180E45D4D07891B698735E34461_13</vt:lpwstr>
  </property>
</Properties>
</file>