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78" r:id="rId9"/>
    <p:sldId id="1035" r:id="rId10"/>
    <p:sldId id="1073" r:id="rId11"/>
    <p:sldId id="1076" r:id="rId12"/>
    <p:sldId id="1075" r:id="rId13"/>
    <p:sldId id="1052" r:id="rId14"/>
    <p:sldId id="1047" r:id="rId15"/>
    <p:sldId id="1077" r:id="rId16"/>
    <p:sldId id="1041" r:id="rId17"/>
    <p:sldId id="1042" r:id="rId18"/>
    <p:sldId id="1046" r:id="rId19"/>
    <p:sldId id="1043" r:id="rId20"/>
    <p:sldId id="1044" r:id="rId21"/>
    <p:sldId id="1045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19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6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7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115" y="1524000"/>
            <a:ext cx="4485640" cy="333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15" y="1157605"/>
            <a:ext cx="6748780" cy="5151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9017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075" y="3753485"/>
            <a:ext cx="515239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平均股价超跌反抽，辅助线附近为压力位，后续节奏上还有二次回档，注意逢反抽脉冲主动做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收缩仓位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消费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医药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、机器人、航天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044575"/>
            <a:ext cx="4748530" cy="5306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5" y="1456055"/>
            <a:ext cx="4819650" cy="203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395" y="3161030"/>
            <a:ext cx="2087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等待指数二次回档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13540" y="7023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" y="1338580"/>
            <a:ext cx="8458835" cy="5080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5586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65" y="2496185"/>
            <a:ext cx="5332730" cy="3482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445" y="2637790"/>
            <a:ext cx="4324985" cy="2734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08820" y="2967990"/>
            <a:ext cx="239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高位底背离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低位启动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" y="1075690"/>
            <a:ext cx="4554220" cy="5132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70" y="1075690"/>
            <a:ext cx="4348480" cy="51327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B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" y="1120775"/>
            <a:ext cx="4609465" cy="5059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1120140"/>
            <a:ext cx="6670675" cy="5064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3053</Words>
  <Application>WPS 演示</Application>
  <PresentationFormat>宽屏</PresentationFormat>
  <Paragraphs>378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5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兰米黑体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414</cp:revision>
  <dcterms:created xsi:type="dcterms:W3CDTF">2019-06-19T02:08:00Z</dcterms:created>
  <dcterms:modified xsi:type="dcterms:W3CDTF">2026-07-10T06:22:04Z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44EABA66531942A7A3FDB86A0F267CEC_13</vt:lpwstr>
  </property>
</Properties>
</file>