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95" r:id="rId9"/>
    <p:sldId id="996" r:id="rId10"/>
    <p:sldId id="999" r:id="rId11"/>
    <p:sldId id="1000" r:id="rId12"/>
    <p:sldId id="1004" r:id="rId13"/>
    <p:sldId id="1001" r:id="rId14"/>
    <p:sldId id="1002" r:id="rId15"/>
    <p:sldId id="1003" r:id="rId16"/>
    <p:sldId id="941" r:id="rId17"/>
    <p:sldId id="812" r:id="rId18"/>
    <p:sldId id="959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7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8.xml"/><Relationship Id="rId2" Type="http://schemas.openxmlformats.org/officeDocument/2006/relationships/image" Target="../media/image20.png"/><Relationship Id="rId1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0.xml"/><Relationship Id="rId2" Type="http://schemas.openxmlformats.org/officeDocument/2006/relationships/image" Target="../media/image21.png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81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6.xml"/><Relationship Id="rId5" Type="http://schemas.openxmlformats.org/officeDocument/2006/relationships/image" Target="../media/image2.png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0.xml"/><Relationship Id="rId4" Type="http://schemas.openxmlformats.org/officeDocument/2006/relationships/image" Target="../media/image1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节点选择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18310" y="1184910"/>
            <a:ext cx="9007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指数冰点（</a:t>
            </a:r>
            <a:r>
              <a:rPr lang="en-US" altLang="zh-CN"/>
              <a:t>4000</a:t>
            </a:r>
            <a:r>
              <a:rPr lang="zh-CN" altLang="en-US"/>
              <a:t>家翻绿）或情绪冰点（涨停家数小于</a:t>
            </a:r>
            <a:r>
              <a:rPr lang="en-US" altLang="zh-CN"/>
              <a:t>50</a:t>
            </a:r>
            <a:r>
              <a:rPr lang="zh-CN" altLang="en-US"/>
              <a:t>家），两者共振的冰点效果更好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695" y="1834515"/>
            <a:ext cx="5457825" cy="4467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10" y="3191510"/>
            <a:ext cx="3324225" cy="1619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077595"/>
            <a:ext cx="2839085" cy="293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1498600"/>
            <a:ext cx="92233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88595" y="5059680"/>
            <a:ext cx="2386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市场形成开盘情绪恐慌冰点后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到收盘分歧被初步承接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500880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没有足够时间和空间回档的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需要有足够强的情绪支撑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25220"/>
            <a:ext cx="4174490" cy="274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1753870"/>
            <a:ext cx="796163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289685"/>
            <a:ext cx="4857750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289685"/>
            <a:ext cx="5048250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952500"/>
            <a:ext cx="9601200" cy="54006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0" y="966470"/>
            <a:ext cx="9808210" cy="5516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80645" y="838835"/>
            <a:ext cx="7923530" cy="59182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073390" y="2275205"/>
            <a:ext cx="38982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</a:t>
            </a:r>
            <a:r>
              <a:rPr lang="zh-CN" altLang="en-US"/>
              <a:t>月擒获晨曦航空、逸豪新材、满坤科技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只个股发布后斩获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lang="zh-CN" altLang="en-US" b="1">
                <a:solidFill>
                  <a:srgbClr val="FF0000"/>
                </a:solidFill>
              </a:rPr>
              <a:t>涨停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en-US" altLang="zh-CN"/>
          </a:p>
          <a:p>
            <a:r>
              <a:rPr lang="zh-CN" altLang="en-US"/>
              <a:t>建设工业发布后回档收获</a:t>
            </a:r>
            <a:r>
              <a:rPr lang="zh-CN" altLang="en-US" b="1">
                <a:solidFill>
                  <a:srgbClr val="FF0000"/>
                </a:solidFill>
              </a:rPr>
              <a:t>三连板涨停</a:t>
            </a:r>
            <a:endParaRPr lang="zh-CN" altLang="en-US"/>
          </a:p>
          <a:p>
            <a:endParaRPr lang="en-US" altLang="zh-CN"/>
          </a:p>
          <a:p>
            <a:r>
              <a:rPr lang="zh-CN" altLang="en-US"/>
              <a:t>华宏科技发布后收获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5</a:t>
            </a:r>
            <a:r>
              <a:rPr lang="zh-CN" altLang="en-US"/>
              <a:t>只个股发布后上演</a:t>
            </a:r>
            <a:r>
              <a:rPr lang="zh-CN" altLang="en-US" b="1">
                <a:solidFill>
                  <a:srgbClr val="FF0000"/>
                </a:solidFill>
              </a:rPr>
              <a:t>二连板涨停</a:t>
            </a:r>
            <a:r>
              <a:rPr lang="zh-CN" altLang="en-US"/>
              <a:t>；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1</a:t>
            </a:r>
            <a:r>
              <a:rPr lang="zh-CN" altLang="en-US"/>
              <a:t>只个股发布后收获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44890" y="2649220"/>
            <a:ext cx="3005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死叉初期，权重股修正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，短线情绪局部回暖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远离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回踩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日线回补仓位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1054735"/>
            <a:ext cx="3448685" cy="5356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1054735"/>
            <a:ext cx="3560445" cy="53822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4160" y="5055235"/>
            <a:ext cx="5003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涨停棱镜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97215" y="5055235"/>
            <a:ext cx="2581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主力净买前五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1985645"/>
            <a:ext cx="5314950" cy="2886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545" y="2488565"/>
            <a:ext cx="5350510" cy="1879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雅下：过渡还是二波？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8815" y="2665730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连板先锋：上海港湾（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板）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趋势中军：山河智能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技术指标：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流动资金、主力净买额开始翻红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但捕捞季节金叉反弹已经</a:t>
            </a:r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个交易日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965" y="1097280"/>
            <a:ext cx="5200015" cy="5168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什么是冰点低吸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654175"/>
            <a:ext cx="7058660" cy="382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041005" y="1506220"/>
            <a:ext cx="415099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人气股竞价跌停导致情绪低开，经过日内初步承接后消化抛压，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尾盘博弈</a:t>
            </a:r>
            <a:r>
              <a:rPr lang="zh-CN" altLang="en-US"/>
              <a:t>次日转强预期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适用策略：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竞价狙击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涨停回马枪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主力诱空战法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</a:t>
            </a:r>
            <a:r>
              <a:rPr lang="zh-CN"/>
              <a:t>开盘市场出现人气股竞价跌停导致恐慌，截至收盘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市场跌停家数小于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/>
              <a:t>，抛压被初步承接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1584</Words>
  <Application>WPS 演示</Application>
  <PresentationFormat>宽屏</PresentationFormat>
  <Paragraphs>145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312</cp:revision>
  <dcterms:created xsi:type="dcterms:W3CDTF">2019-06-19T02:08:00Z</dcterms:created>
  <dcterms:modified xsi:type="dcterms:W3CDTF">2025-08-08T06:51:45Z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CE70AEB3A24E4E808D44F76C2D3475BC_13</vt:lpwstr>
  </property>
</Properties>
</file>