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9" r:id="rId9"/>
    <p:sldId id="1000" r:id="rId10"/>
    <p:sldId id="1005" r:id="rId11"/>
    <p:sldId id="1004" r:id="rId12"/>
    <p:sldId id="1001" r:id="rId13"/>
    <p:sldId id="1003" r:id="rId14"/>
    <p:sldId id="1006" r:id="rId15"/>
    <p:sldId id="941" r:id="rId16"/>
    <p:sldId id="812" r:id="rId17"/>
    <p:sldId id="26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4.xml"/><Relationship Id="rId2" Type="http://schemas.openxmlformats.org/officeDocument/2006/relationships/image" Target="../media/image15.png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6.xml"/><Relationship Id="rId2" Type="http://schemas.openxmlformats.org/officeDocument/2006/relationships/image" Target="../media/image16.png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1.xml"/><Relationship Id="rId5" Type="http://schemas.openxmlformats.org/officeDocument/2006/relationships/image" Target="../media/image2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6.xml"/><Relationship Id="rId3" Type="http://schemas.openxmlformats.org/officeDocument/2006/relationships/image" Target="../media/image8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image" Target="../media/image9.png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" y="1312545"/>
            <a:ext cx="10300335" cy="46875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45" y="1490345"/>
            <a:ext cx="4791075" cy="440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75" y="1490345"/>
            <a:ext cx="4855210" cy="4359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月内案例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132965" y="1743075"/>
          <a:ext cx="8631555" cy="33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70"/>
                <a:gridCol w="1995805"/>
                <a:gridCol w="2557145"/>
                <a:gridCol w="2083435"/>
              </a:tblGrid>
              <a:tr h="8299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上市公司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选出日期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T+3</a:t>
                      </a:r>
                      <a:r>
                        <a:rPr lang="zh-CN" altLang="en-US"/>
                        <a:t>冲高涨幅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止损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T+3</a:t>
                      </a:r>
                      <a:r>
                        <a:rPr lang="zh-CN" altLang="en-US"/>
                        <a:t>涨幅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止损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5867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共同药业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8.05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约</a:t>
                      </a:r>
                      <a:r>
                        <a:rPr lang="en-US" altLang="zh-CN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-4%</a:t>
                      </a:r>
                      <a:endParaRPr lang="en-US" altLang="zh-CN" b="1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+mn-ea"/>
                        </a:rPr>
                        <a:t>约</a:t>
                      </a:r>
                      <a:r>
                        <a:rPr lang="en-US" altLang="zh-CN" sz="1800" b="1">
                          <a:solidFill>
                            <a:schemeClr val="accent3">
                              <a:lumMod val="75000"/>
                            </a:schemeClr>
                          </a:solidFill>
                          <a:sym typeface="+mn-ea"/>
                        </a:rPr>
                        <a:t>-4%</a:t>
                      </a:r>
                      <a:endParaRPr lang="en-US" altLang="zh-CN" sz="1800" b="1">
                        <a:solidFill>
                          <a:schemeClr val="accent3">
                            <a:lumMod val="75000"/>
                          </a:schemeClr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工业富联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8.06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10.38%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6.60%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航天智造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8.06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33.88%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26.94%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4883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雄帝科技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8.11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26.95%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15.66%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  <a:tr h="4889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菲利华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8.14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13%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rgbClr val="FF0000"/>
                          </a:solidFill>
                        </a:rPr>
                        <a:t>/</a:t>
                      </a:r>
                      <a:endParaRPr lang="en-US" altLang="zh-CN" b="1">
                        <a:solidFill>
                          <a:srgbClr val="FF0000"/>
                        </a:solidFill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52500"/>
            <a:ext cx="9601200" cy="540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966470"/>
            <a:ext cx="9808210" cy="5516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23275" y="2538730"/>
            <a:ext cx="3302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反包阳线，权重行情，短线情绪小幅回暖，大涨后等待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分钟回档切入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4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智能乖离接近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" y="991235"/>
            <a:ext cx="4088765" cy="5483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985" y="991235"/>
            <a:ext cx="3871595" cy="54787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尾盘竞价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孕线低吸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什么是孕线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07250" y="2491105"/>
            <a:ext cx="45954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孕线是技术分析中的一种</a:t>
            </a:r>
            <a:r>
              <a:rPr lang="en-US" altLang="zh-CN"/>
              <a:t>K</a:t>
            </a:r>
            <a:r>
              <a:rPr lang="zh-CN" altLang="en-US"/>
              <a:t>线组合形态，由两根</a:t>
            </a:r>
            <a:r>
              <a:rPr lang="en-US" altLang="zh-CN"/>
              <a:t>K</a:t>
            </a:r>
            <a:r>
              <a:rPr lang="zh-CN" altLang="en-US"/>
              <a:t>线构成，前一根</a:t>
            </a:r>
            <a:r>
              <a:rPr lang="en-US" altLang="zh-CN"/>
              <a:t>K</a:t>
            </a:r>
            <a:r>
              <a:rPr lang="zh-CN" altLang="en-US"/>
              <a:t>线实体较长，后一根</a:t>
            </a:r>
            <a:r>
              <a:rPr lang="en-US" altLang="zh-CN"/>
              <a:t>K</a:t>
            </a:r>
            <a:r>
              <a:rPr lang="zh-CN" altLang="en-US"/>
              <a:t>线实体较短且完全被前一根包裹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技术上往往被看作是方向选择的关键性节点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65" y="1890395"/>
            <a:ext cx="5113655" cy="3620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98445" y="111125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适用的指数环境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690" y="1224280"/>
            <a:ext cx="6708775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8571230" y="2122805"/>
            <a:ext cx="2722245" cy="20300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趋势：平均股价</a:t>
            </a:r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点区域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资金：平均股价流动资金翻红区域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</a:rPr>
              <a:t>节点：平均股价金叉初期或死叉后期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适用的情绪节点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2540" y="1184910"/>
            <a:ext cx="9453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回避个股高潮</a:t>
            </a:r>
            <a:r>
              <a:rPr lang="zh-CN" altLang="en-US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4000</a:t>
            </a:r>
            <a:r>
              <a:rPr lang="zh-CN" altLang="en-US" b="1">
                <a:solidFill>
                  <a:srgbClr val="FF0000"/>
                </a:solidFill>
              </a:rPr>
              <a:t>家翻红）</a:t>
            </a:r>
            <a:r>
              <a:rPr lang="zh-CN" altLang="en-US"/>
              <a:t>或情绪高潮</a:t>
            </a:r>
            <a:r>
              <a:rPr lang="zh-CN" altLang="en-US" b="1">
                <a:solidFill>
                  <a:srgbClr val="FF0000"/>
                </a:solidFill>
              </a:rPr>
              <a:t>（涨停家数</a:t>
            </a:r>
            <a:r>
              <a:rPr lang="zh-CN" b="1">
                <a:solidFill>
                  <a:srgbClr val="FF0000"/>
                </a:solidFill>
              </a:rPr>
              <a:t>大于近期高点</a:t>
            </a:r>
            <a:r>
              <a:rPr lang="zh-CN" altLang="en-US" b="1">
                <a:solidFill>
                  <a:srgbClr val="FF0000"/>
                </a:solidFill>
              </a:rPr>
              <a:t>）</a:t>
            </a:r>
            <a:r>
              <a:rPr lang="zh-CN" altLang="en-US"/>
              <a:t>节点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30" y="1900555"/>
            <a:ext cx="6212840" cy="4314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" y="2860040"/>
            <a:ext cx="3965575" cy="2395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TABLE_ENDDRAG_ORIGIN_RECT" val="679*265"/>
  <p:tag name="TABLE_ENDDRAG_RECT" val="132*170*679*265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WPS 演示</Application>
  <PresentationFormat>宽屏</PresentationFormat>
  <Paragraphs>161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316</cp:revision>
  <dcterms:created xsi:type="dcterms:W3CDTF">2019-06-19T02:08:00Z</dcterms:created>
  <dcterms:modified xsi:type="dcterms:W3CDTF">2025-08-22T06:47:50Z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FE2DE4B8C0794CD3B243E9FB5FB4D529_13</vt:lpwstr>
  </property>
</Properties>
</file>