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87" r:id="rId8"/>
    <p:sldId id="1088" r:id="rId9"/>
    <p:sldId id="1089" r:id="rId10"/>
    <p:sldId id="1090" r:id="rId11"/>
    <p:sldId id="1091" r:id="rId12"/>
    <p:sldId id="1084" r:id="rId13"/>
    <p:sldId id="1085" r:id="rId14"/>
    <p:sldId id="1086" r:id="rId15"/>
    <p:sldId id="1079" r:id="rId16"/>
    <p:sldId id="263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86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76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21.png"/><Relationship Id="rId1" Type="http://schemas.openxmlformats.org/officeDocument/2006/relationships/tags" Target="../tags/tag7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5.xml"/><Relationship Id="rId5" Type="http://schemas.openxmlformats.org/officeDocument/2006/relationships/image" Target="../media/image2.png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6.xml"/><Relationship Id="rId4" Type="http://schemas.openxmlformats.org/officeDocument/2006/relationships/image" Target="../media/image12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26730" y="5770245"/>
            <a:ext cx="395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（以上为特定条件、特定时间区间下的部分案例展示，以及公司用户部分较好的反馈展示，不代表普遍现象，个股历史涨幅不预示其未来表现，过往收益亦不代表未来收益承诺。市场有风险，投资需谨慎！）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1000760"/>
            <a:ext cx="4276725" cy="54641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245" y="980440"/>
            <a:ext cx="3919855" cy="54851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3075" y="1000760"/>
            <a:ext cx="3844290" cy="4384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2245" y="3877945"/>
            <a:ext cx="3919855" cy="25869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5593715" y="5728970"/>
            <a:ext cx="2372360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用户周五擒获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2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家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涨停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graphicFrame>
        <p:nvGraphicFramePr>
          <p:cNvPr id="3" name="表格 2"/>
          <p:cNvGraphicFramePr/>
          <p:nvPr/>
        </p:nvGraphicFramePr>
        <p:xfrm>
          <a:off x="668020" y="847090"/>
          <a:ext cx="6538595" cy="6219190"/>
        </p:xfrm>
        <a:graphic>
          <a:graphicData uri="http://schemas.openxmlformats.org/drawingml/2006/table">
            <a:tbl>
              <a:tblPr/>
              <a:tblGrid>
                <a:gridCol w="986790"/>
                <a:gridCol w="986790"/>
                <a:gridCol w="986790"/>
                <a:gridCol w="3578225"/>
              </a:tblGrid>
              <a:tr h="526415">
                <a:tc gridSpan="4"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月中旬至今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《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明日前瞻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市场表现统计</a:t>
                      </a:r>
                      <a:b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（内参共发布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只个股）</a:t>
                      </a:r>
                      <a:endParaRPr lang="zh-CN" altLang="en-US" sz="16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6875">
                <a:tc gridSpan="4"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发布后短线出现涨停或</a:t>
                      </a:r>
                      <a:b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日内冲高超</a:t>
                      </a:r>
                      <a:r>
                        <a:rPr lang="en-US" altLang="zh-CN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7%</a:t>
                      </a: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的强势异动个股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226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短线上涨异动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三环集团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张江高科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中岩大地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传智教育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7.31-8.05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证通电子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大族数控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宏辉果蔬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美利云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7.31-8.04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金牛化工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中曼石油 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药明康德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081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紫光股份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7.21-7.22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触及二连板涨停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香农芯创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盛美上海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332740">
                <a:tc gridSpan="4"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日内跌幅超</a:t>
                      </a:r>
                      <a:r>
                        <a:rPr lang="en-US" altLang="zh-CN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的部分弱势个股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短线调整异动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三维通信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00355">
                <a:tc gridSpan="4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以上为特定条件、特定时间区间下的部分案例展示，不代表普遍现象，个股历史涨幅不预示其未来表现，过往收益亦不代表未来收益承诺。市场有风险，投资需谨慎！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783830" y="1891665"/>
            <a:ext cx="44081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近半月</a:t>
            </a:r>
            <a:r>
              <a:rPr lang="zh-CN" altLang="en-US" b="1">
                <a:solidFill>
                  <a:srgbClr val="FF0000"/>
                </a:solidFill>
              </a:rPr>
              <a:t>《明日前瞻》</a:t>
            </a:r>
            <a:r>
              <a:rPr lang="zh-CN" altLang="en-US"/>
              <a:t>内参选出</a:t>
            </a:r>
            <a:r>
              <a:rPr lang="en-US" altLang="zh-CN" b="1">
                <a:solidFill>
                  <a:srgbClr val="FF0000"/>
                </a:solidFill>
              </a:rPr>
              <a:t>27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个股中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19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涨停或超</a:t>
            </a:r>
            <a:r>
              <a:rPr lang="en-US" altLang="zh-CN" b="1">
                <a:solidFill>
                  <a:srgbClr val="FF0000"/>
                </a:solidFill>
              </a:rPr>
              <a:t>7%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超</a:t>
            </a:r>
            <a:r>
              <a:rPr lang="en-US" altLang="zh-CN" b="1">
                <a:solidFill>
                  <a:srgbClr val="FF0000"/>
                </a:solidFill>
              </a:rPr>
              <a:t>15%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三连板</a:t>
            </a:r>
            <a:r>
              <a:rPr lang="zh-CN" altLang="en-US"/>
              <a:t>涨停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四连板</a:t>
            </a:r>
            <a:r>
              <a:rPr lang="zh-CN" altLang="en-US"/>
              <a:t>涨停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61935" y="4888230"/>
            <a:ext cx="366839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>
                <a:sym typeface="+mn-ea"/>
              </a:rPr>
              <a:t>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408420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6350" y="4202430"/>
            <a:ext cx="536511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2-3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医药、机器人、有色金属、数字货币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59220" y="3486150"/>
            <a:ext cx="4973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回档出现跳空低开缺口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+S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点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，分化风险加大，需要警惕进一步震荡走弱的风险，逢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60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分钟反抽适当收缩仓位防守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25" y="1075055"/>
            <a:ext cx="5139055" cy="53003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370" y="1132840"/>
            <a:ext cx="4731385" cy="21240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333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805" y="2402840"/>
            <a:ext cx="5343525" cy="34232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140" y="2601595"/>
            <a:ext cx="4250690" cy="26727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37700" y="2998470"/>
            <a:ext cx="2654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等待日线底背离金叉</a:t>
            </a:r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255" y="987425"/>
            <a:ext cx="4775200" cy="53397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600" y="987425"/>
            <a:ext cx="4733925" cy="53390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105" y="1211580"/>
            <a:ext cx="5740400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7224395" y="284289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" y="903605"/>
            <a:ext cx="5359400" cy="51682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845" y="903605"/>
            <a:ext cx="5866130" cy="51682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2701</Words>
  <Application>WPS 演示</Application>
  <PresentationFormat>宽屏</PresentationFormat>
  <Paragraphs>347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KSOFD72470BC</vt:lpstr>
      <vt:lpstr>KSOF6188761F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433</cp:revision>
  <dcterms:created xsi:type="dcterms:W3CDTF">2019-06-19T02:08:00Z</dcterms:created>
  <dcterms:modified xsi:type="dcterms:W3CDTF">2026-08-24T06:47:45Z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A443958DA0D543C49F22470F2A5BF1AB_13</vt:lpwstr>
  </property>
</Properties>
</file>