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1008" r:id="rId10"/>
    <p:sldId id="1009" r:id="rId11"/>
    <p:sldId id="1011" r:id="rId12"/>
    <p:sldId id="999" r:id="rId13"/>
    <p:sldId id="1000" r:id="rId14"/>
    <p:sldId id="1005" r:id="rId15"/>
    <p:sldId id="1004" r:id="rId16"/>
    <p:sldId id="1001" r:id="rId17"/>
    <p:sldId id="1003" r:id="rId18"/>
    <p:sldId id="1006" r:id="rId19"/>
    <p:sldId id="941" r:id="rId20"/>
    <p:sldId id="812" r:id="rId21"/>
    <p:sldId id="1010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Relationship Id="rId3" Type="http://schemas.openxmlformats.org/officeDocument/2006/relationships/image" Target="../media/image15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3" Type="http://schemas.openxmlformats.org/officeDocument/2006/relationships/image" Target="../media/image16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19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20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21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0.xml"/><Relationship Id="rId5" Type="http://schemas.openxmlformats.org/officeDocument/2006/relationships/image" Target="../media/image2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什么是低开反包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7540" y="2394585"/>
            <a:ext cx="3305810" cy="2517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情绪交易模型（短周期）：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>
                <a:solidFill>
                  <a:schemeClr val="bg1"/>
                </a:solidFill>
              </a:rPr>
              <a:t>主力做多被套后，第二天低开洗盘，收集低价筹码，随后主力拉升做</a:t>
            </a:r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为自己自救解套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通过捕捉人气股竞价低开节点，把握日内大弹性的反核机会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21"/>
          <a:stretch>
            <a:fillRect/>
          </a:stretch>
        </p:blipFill>
        <p:spPr>
          <a:xfrm>
            <a:off x="521970" y="1362075"/>
            <a:ext cx="7583805" cy="4383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适用的情绪环境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1230" y="2419350"/>
            <a:ext cx="2870200" cy="17532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</a:rPr>
              <a:t>市场尾盘杀跌，涨停家数为近两个星期的相对低点</a:t>
            </a:r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跌停个股数量在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家以内</a:t>
            </a:r>
            <a:endParaRPr lang="zh-CN" b="1">
              <a:solidFill>
                <a:schemeClr val="bg1"/>
              </a:solidFill>
            </a:endParaRPr>
          </a:p>
          <a:p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次日如果情绪低开没有抢修复，具备低开反包空间</a:t>
            </a:r>
            <a:endParaRPr lang="zh-CN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9" t="2072" r="2017" b="-2072"/>
          <a:stretch>
            <a:fillRect/>
          </a:stretch>
        </p:blipFill>
        <p:spPr>
          <a:xfrm>
            <a:off x="4834573" y="1392555"/>
            <a:ext cx="3378835" cy="422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1392555"/>
            <a:ext cx="3487420" cy="422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选股条件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690" y="1224915"/>
            <a:ext cx="3895090" cy="44088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①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1-2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日线或辅助线）形成共同支撑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②大阳线次日出现冲高回落的倒锤头线，且回补了高开缺口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③倒锤头线为早盘放量创出阶段新高，下午跳水杀跌至尾盘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④收盘涨幅最好不要太大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⑤剔除高位连板（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10cm4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连板及以上，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20cm2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连板及以上）后的断板上影线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018540"/>
            <a:ext cx="7362190" cy="504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模式买点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0810" y="2413635"/>
            <a:ext cx="4064000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竞价确认：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①竞价金额大于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②开盘价能直接低开到双重支撑位附近（如果没能低开到位，需要看到</a:t>
            </a:r>
            <a:r>
              <a:rPr lang="en-US" altLang="zh-CN">
                <a:solidFill>
                  <a:schemeClr val="bg1"/>
                </a:solidFill>
              </a:rPr>
              <a:t>9:25</a:t>
            </a:r>
            <a:r>
              <a:rPr lang="zh-CN" altLang="en-US">
                <a:solidFill>
                  <a:schemeClr val="bg1"/>
                </a:solidFill>
              </a:rPr>
              <a:t>时</a:t>
            </a:r>
            <a:r>
              <a:rPr lang="en-US" altLang="zh-CN">
                <a:solidFill>
                  <a:schemeClr val="bg1"/>
                </a:solidFill>
              </a:rPr>
              <a:t>L2</a:t>
            </a:r>
            <a:r>
              <a:rPr lang="zh-CN" altLang="en-US">
                <a:solidFill>
                  <a:schemeClr val="bg1"/>
                </a:solidFill>
              </a:rPr>
              <a:t>大额净买大于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万的大单确认）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111569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模式卖点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920115"/>
            <a:ext cx="11438890" cy="4855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09365" y="5944870"/>
            <a:ext cx="576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日线防守，超短模式次日冲高为短线落袋节点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232535"/>
            <a:ext cx="7487285" cy="5015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328420"/>
            <a:ext cx="4196080" cy="482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" y="1019810"/>
            <a:ext cx="7673975" cy="5157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1482"/>
          <a:stretch>
            <a:fillRect/>
          </a:stretch>
        </p:blipFill>
        <p:spPr>
          <a:xfrm>
            <a:off x="7900035" y="1012190"/>
            <a:ext cx="4128135" cy="5150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1835" y="2510155"/>
            <a:ext cx="30054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筹码出现松动，高位机构大票抱团的震荡可能加大，短线情绪回暖，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9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月投机风格可能回归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" y="913130"/>
            <a:ext cx="3858895" cy="5649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913130"/>
            <a:ext cx="3810000" cy="5655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9755" y="4907280"/>
            <a:ext cx="336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6915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" y="1791335"/>
            <a:ext cx="5343525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405" y="2191385"/>
            <a:ext cx="5031105" cy="1936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尾盘调整：博弈反包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94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2751</Words>
  <Application>WPS 演示</Application>
  <PresentationFormat>宽屏</PresentationFormat>
  <Paragraphs>333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316</cp:revision>
  <dcterms:created xsi:type="dcterms:W3CDTF">2019-06-19T02:08:00Z</dcterms:created>
  <dcterms:modified xsi:type="dcterms:W3CDTF">2025-08-29T06:40:57Z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7359873899A840409A20662DC5AAE801_13</vt:lpwstr>
  </property>
</Properties>
</file>