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87" r:id="rId8"/>
    <p:sldId id="1090" r:id="rId9"/>
    <p:sldId id="1088" r:id="rId10"/>
    <p:sldId id="1089" r:id="rId11"/>
    <p:sldId id="1091" r:id="rId12"/>
    <p:sldId id="1084" r:id="rId13"/>
    <p:sldId id="1096" r:id="rId14"/>
    <p:sldId id="1086" r:id="rId15"/>
    <p:sldId id="263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84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76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0" Type="http://schemas.openxmlformats.org/officeDocument/2006/relationships/notesSlide" Target="../notesSlides/notesSlide8.xml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image" Target="../media/image22.png"/><Relationship Id="rId1" Type="http://schemas.openxmlformats.org/officeDocument/2006/relationships/tags" Target="../tags/tag77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3.xml"/><Relationship Id="rId5" Type="http://schemas.openxmlformats.org/officeDocument/2006/relationships/image" Target="../media/image2.png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57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62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6.xml"/><Relationship Id="rId4" Type="http://schemas.openxmlformats.org/officeDocument/2006/relationships/image" Target="../media/image13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涨停复制模式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120" y="1065530"/>
            <a:ext cx="5180330" cy="5119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125" y="1064895"/>
            <a:ext cx="4598035" cy="51104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98460" y="5928995"/>
            <a:ext cx="40640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以上为特定条件、特定时间区间下的部分案例展示，不代表普遍现象，个股历史涨幅不预示其未来表现，过往收益亦不代表未来收益承诺。市场有风险，投资需谨慎</a:t>
            </a:r>
            <a:endParaRPr lang="zh-CN" altLang="en-US" sz="9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630" y="903605"/>
            <a:ext cx="3478530" cy="1590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630" y="2494280"/>
            <a:ext cx="3477895" cy="17976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630" y="4184015"/>
            <a:ext cx="3477895" cy="16719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805" y="903605"/>
            <a:ext cx="7170420" cy="55092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943610"/>
            <a:ext cx="9345930" cy="54197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408420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77305" y="4316095"/>
            <a:ext cx="562673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3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医药、农业：种业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化肥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白糖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养殖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、消费：零售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旅游等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86525" y="3239770"/>
            <a:ext cx="5255895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流动资金连续翻绿走低，周线金叉反弹多周走出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周线死叉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，存在大级别分化回档预期，注意回避重仓追涨，仅适合小仓位聚焦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2-3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天的短线机会（以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阴线反包和断板反包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为主）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80" y="998220"/>
            <a:ext cx="5318125" cy="5453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095" y="1019175"/>
            <a:ext cx="4875530" cy="21050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45907"/>
          <a:stretch>
            <a:fillRect/>
          </a:stretch>
        </p:blipFill>
        <p:spPr>
          <a:xfrm>
            <a:off x="559435" y="1148080"/>
            <a:ext cx="355790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8223250" y="2842895"/>
            <a:ext cx="36010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7340" y="1148080"/>
            <a:ext cx="389826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78111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770" y="2489200"/>
            <a:ext cx="5078095" cy="34747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4335" y="2609215"/>
            <a:ext cx="5010785" cy="275653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80" y="1492250"/>
            <a:ext cx="7000240" cy="469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8222615" y="297243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连续</a:t>
            </a:r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天涨停潮（且涨停家数前二）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T+6</a:t>
            </a:r>
            <a:r>
              <a:rPr lang="zh-CN" altLang="en-US"/>
              <a:t>为板块回流节点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涨停复制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资金强势的首板</a:t>
            </a:r>
            <a:r>
              <a:rPr lang="zh-CN" altLang="en-US" b="1">
                <a:solidFill>
                  <a:srgbClr val="FF0000"/>
                </a:solidFill>
              </a:rPr>
              <a:t>，温和缩量回档（不破趋势且未出现亏钱效应），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的</a:t>
            </a:r>
            <a:r>
              <a:rPr lang="zh-CN" altLang="en-US" b="1">
                <a:solidFill>
                  <a:srgbClr val="FF0000"/>
                </a:solidFill>
              </a:rPr>
              <a:t>回档十字星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倒锤头阳线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903605"/>
            <a:ext cx="5817235" cy="51739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380" y="896620"/>
            <a:ext cx="4780280" cy="51809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61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4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1433</Words>
  <Application>WPS 演示</Application>
  <PresentationFormat>宽屏</PresentationFormat>
  <Paragraphs>115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43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KSOF618801C0</vt:lpstr>
      <vt:lpstr>ksdb</vt:lpstr>
      <vt:lpstr>Calibri</vt:lpstr>
      <vt:lpstr>KSOFDDF4E7ED</vt:lpstr>
      <vt:lpstr>KSOF954951BB</vt:lpstr>
      <vt:lpstr>KSOF28C8607A</vt:lpstr>
      <vt:lpstr>KSOFD72470BC</vt:lpstr>
      <vt:lpstr>KSOF6188761F</vt:lpstr>
      <vt:lpstr>思源黑体 CN Bold</vt:lpstr>
      <vt:lpstr>思源黑体 CN Light</vt:lpstr>
      <vt:lpstr>思源黑体 CN Medium</vt:lpstr>
      <vt:lpstr>思源黑体 CN Normal</vt:lpstr>
      <vt:lpstr>思源黑体 CN Regular</vt:lpstr>
      <vt:lpstr>方正宝黑体 简 Light</vt:lpstr>
      <vt:lpstr>方正宝黑体 简 Medium</vt:lpstr>
      <vt:lpstr>方正大黑体_GBK</vt:lpstr>
      <vt:lpstr>兰米黑体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440</cp:revision>
  <dcterms:created xsi:type="dcterms:W3CDTF">2019-06-19T02:08:00Z</dcterms:created>
  <dcterms:modified xsi:type="dcterms:W3CDTF">2026-09-14T06:46:23Z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3D97EA44565C40819BE582B8E80DD7E8_13</vt:lpwstr>
  </property>
</Properties>
</file>