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1014" r:id="rId10"/>
    <p:sldId id="1017" r:id="rId11"/>
    <p:sldId id="1008" r:id="rId12"/>
    <p:sldId id="1018" r:id="rId13"/>
    <p:sldId id="1009" r:id="rId14"/>
    <p:sldId id="1011" r:id="rId15"/>
    <p:sldId id="999" r:id="rId16"/>
    <p:sldId id="1000" r:id="rId17"/>
    <p:sldId id="1005" r:id="rId18"/>
    <p:sldId id="1004" r:id="rId19"/>
    <p:sldId id="1001" r:id="rId20"/>
    <p:sldId id="1003" r:id="rId21"/>
    <p:sldId id="1006" r:id="rId22"/>
    <p:sldId id="941" r:id="rId23"/>
    <p:sldId id="1016" r:id="rId24"/>
    <p:sldId id="812" r:id="rId25"/>
    <p:sldId id="1010" r:id="rId26"/>
    <p:sldId id="263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15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5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18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19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20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3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4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25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3.xml"/><Relationship Id="rId2" Type="http://schemas.openxmlformats.org/officeDocument/2006/relationships/image" Target="../media/image28.png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9.xml"/><Relationship Id="rId4" Type="http://schemas.openxmlformats.org/officeDocument/2006/relationships/image" Target="../media/image31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image" Target="../media/image2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次日情绪锚定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4095" y="2414270"/>
            <a:ext cx="406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①高度（空间板能否持续上拓）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②换手溢价（</a:t>
            </a:r>
            <a:r>
              <a:rPr lang="en-US" altLang="zh-CN"/>
              <a:t>T</a:t>
            </a:r>
            <a:r>
              <a:rPr lang="zh-CN" altLang="en-US"/>
              <a:t>字板</a:t>
            </a:r>
            <a:r>
              <a:rPr lang="en-US" altLang="zh-CN"/>
              <a:t>/</a:t>
            </a:r>
            <a:r>
              <a:rPr lang="zh-CN" altLang="en-US"/>
              <a:t>大长腿能否弱转强）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③龙头反馈（首开股份反馈）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④亏钱效应（原</a:t>
            </a:r>
            <a:r>
              <a:rPr lang="en-US" altLang="zh-CN"/>
              <a:t>4</a:t>
            </a:r>
            <a:r>
              <a:rPr lang="zh-CN" altLang="en-US"/>
              <a:t>板的断板个股反馈）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55015"/>
          <a:stretch>
            <a:fillRect/>
          </a:stretch>
        </p:blipFill>
        <p:spPr>
          <a:xfrm>
            <a:off x="1234440" y="1949450"/>
            <a:ext cx="5302250" cy="3582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232535"/>
            <a:ext cx="748728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328420"/>
            <a:ext cx="4196080" cy="482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011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35900" y="2637155"/>
            <a:ext cx="34474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金叉后期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，流动资金翻绿，耐心等待首次死叉回档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成仓以内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1047750"/>
            <a:ext cx="3666490" cy="5310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020" y="1047750"/>
            <a:ext cx="3625850" cy="5310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4907280"/>
            <a:ext cx="3365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抱团新题材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6100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" y="1852930"/>
            <a:ext cx="5343525" cy="2905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65" y="2080895"/>
            <a:ext cx="5023485" cy="2449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趋势股的短线节点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004060"/>
            <a:ext cx="5408930" cy="3473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95" y="2001520"/>
            <a:ext cx="5029835" cy="3477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108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2979</Words>
  <Application>WPS 演示</Application>
  <PresentationFormat>宽屏</PresentationFormat>
  <Paragraphs>354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321</cp:revision>
  <dcterms:created xsi:type="dcterms:W3CDTF">2019-06-19T02:08:00Z</dcterms:created>
  <dcterms:modified xsi:type="dcterms:W3CDTF">2025-09-15T07:00:29Z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CBD38B3F4AE24509A1E61654BC75A0FA_13</vt:lpwstr>
  </property>
</Properties>
</file>