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887" r:id="rId6"/>
    <p:sldId id="1087" r:id="rId8"/>
    <p:sldId id="1090" r:id="rId9"/>
    <p:sldId id="1088" r:id="rId10"/>
    <p:sldId id="1089" r:id="rId11"/>
    <p:sldId id="1091" r:id="rId12"/>
    <p:sldId id="1084" r:id="rId13"/>
    <p:sldId id="1096" r:id="rId14"/>
    <p:sldId id="1086" r:id="rId15"/>
    <p:sldId id="263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84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57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62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6.xml"/><Relationship Id="rId4" Type="http://schemas.openxmlformats.org/officeDocument/2006/relationships/image" Target="../media/image13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9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76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0" Type="http://schemas.openxmlformats.org/officeDocument/2006/relationships/notesSlide" Target="../notesSlides/notesSlide8.xml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78.xml"/><Relationship Id="rId2" Type="http://schemas.openxmlformats.org/officeDocument/2006/relationships/image" Target="../media/image22.png"/><Relationship Id="rId1" Type="http://schemas.openxmlformats.org/officeDocument/2006/relationships/tags" Target="../tags/tag7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3.xml"/><Relationship Id="rId5" Type="http://schemas.openxmlformats.org/officeDocument/2006/relationships/image" Target="../media/image2.png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&amp;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情绪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49695" y="4316095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2-3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医药、农业、消费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外贸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、新能源车、电力、次新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2725" y="3239135"/>
            <a:ext cx="525589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流动资金连续翻绿走低，周线反抽后仍有二次回档预期，存在大级别分化回档可能，注意回避重仓追涨，仅适合小仓位聚焦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天的短线机会（以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回档反弹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和断板反包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为主）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90" y="1019810"/>
            <a:ext cx="6101715" cy="53054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1150" y="1052195"/>
            <a:ext cx="4918710" cy="20383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967865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475" y="2272030"/>
            <a:ext cx="5128895" cy="35661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815" y="2272665"/>
            <a:ext cx="5353050" cy="35648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00" y="1037590"/>
            <a:ext cx="6606540" cy="54470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7833995" y="2273300"/>
            <a:ext cx="42525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</a:t>
            </a:r>
            <a:r>
              <a:rPr lang="zh-CN" altLang="en-US"/>
              <a:t>市场涨停潮节点启动的题材</a:t>
            </a:r>
            <a:endParaRPr lang="zh-CN" altLang="en-US"/>
          </a:p>
          <a:p>
            <a:r>
              <a:rPr lang="zh-CN" altLang="en-US"/>
              <a:t> （</a:t>
            </a:r>
            <a:r>
              <a:rPr lang="zh-CN" altLang="en-US" b="1">
                <a:solidFill>
                  <a:srgbClr val="FF0000"/>
                </a:solidFill>
              </a:rPr>
              <a:t>光通信、芯片、大消费、</a:t>
            </a:r>
            <a:r>
              <a:rPr lang="en-US" altLang="zh-CN" b="1">
                <a:solidFill>
                  <a:srgbClr val="FF0000"/>
                </a:solidFill>
              </a:rPr>
              <a:t>PCB</a:t>
            </a:r>
            <a:r>
              <a:rPr lang="zh-CN" altLang="en-US"/>
              <a:t>）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</a:t>
            </a:r>
            <a:r>
              <a:rPr lang="en-US" altLang="zh-CN" b="1">
                <a:solidFill>
                  <a:srgbClr val="FF0000"/>
                </a:solidFill>
              </a:rPr>
              <a:t>T+3</a:t>
            </a:r>
            <a:r>
              <a:rPr lang="zh-CN" altLang="en-US"/>
              <a:t>的回档节奏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十字星，大长腿，试盘倒锤头阳线</a:t>
            </a:r>
            <a:r>
              <a:rPr lang="zh-CN" altLang="en-US"/>
              <a:t>等）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资金强势的首板</a:t>
            </a:r>
            <a:r>
              <a:rPr lang="zh-CN" altLang="en-US" b="1">
                <a:solidFill>
                  <a:srgbClr val="FF0000"/>
                </a:solidFill>
              </a:rPr>
              <a:t>，温和缩量回档（不破趋势且未出现亏钱效应），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的</a:t>
            </a:r>
            <a:r>
              <a:rPr lang="zh-CN" altLang="en-US" b="1">
                <a:solidFill>
                  <a:srgbClr val="FF0000"/>
                </a:solidFill>
              </a:rPr>
              <a:t>回档十字星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倒锤头阳线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903605"/>
            <a:ext cx="5817235" cy="51739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380" y="896620"/>
            <a:ext cx="4780280" cy="51809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涨停复制模式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120" y="1065530"/>
            <a:ext cx="5180330" cy="5119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25" y="1064895"/>
            <a:ext cx="4598035" cy="51104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《明日前瞻》选股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98460" y="5928995"/>
            <a:ext cx="40640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以上为特定条件、特定时间区间下的部分案例展示，不代表普遍现象，个股历史涨幅不预示其未来表现，过往收益亦不代表未来收益承诺。市场有风险，投资需谨慎</a:t>
            </a:r>
            <a:endParaRPr lang="zh-CN" altLang="en-US" sz="9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8630" y="903605"/>
            <a:ext cx="3478530" cy="15906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8630" y="2494280"/>
            <a:ext cx="3477895" cy="17976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8630" y="4184015"/>
            <a:ext cx="3477895" cy="16719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805" y="903605"/>
            <a:ext cx="7170420" cy="55092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943610"/>
            <a:ext cx="9345930" cy="541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DIAGRAM_VIRTUALLY_FRAME" val="{&quot;height&quot;:309.1,&quot;left&quot;:43.9,&quot;top&quot;:133,&quot;width&quot;:890.45}"/>
</p:tagLst>
</file>

<file path=ppt/tags/tag61.xml><?xml version="1.0" encoding="utf-8"?>
<p:tagLst xmlns:p="http://schemas.openxmlformats.org/presentationml/2006/main">
  <p:tag name="KSO_WM_DIAGRAM_VIRTUALLY_FRAME" val="{&quot;height&quot;:309.1,&quot;left&quot;:43.9,&quot;top&quot;:133,&quot;width&quot;:890.45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4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1463</Words>
  <Application>WPS 演示</Application>
  <PresentationFormat>宽屏</PresentationFormat>
  <Paragraphs>118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2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Calibri</vt:lpstr>
      <vt:lpstr>KSOFDDF4E7ED</vt:lpstr>
      <vt:lpstr>ksdb</vt:lpstr>
      <vt:lpstr>KSOF954951BB</vt:lpstr>
      <vt:lpstr>KSOF28C8607A</vt:lpstr>
      <vt:lpstr>KSOF618801C0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441</cp:revision>
  <dcterms:created xsi:type="dcterms:W3CDTF">2019-06-19T02:08:00Z</dcterms:created>
  <dcterms:modified xsi:type="dcterms:W3CDTF">2026-09-18T06:39:59Z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414DEFC6B65343F5A9D7B0EDA99A1B39_13</vt:lpwstr>
  </property>
</Properties>
</file>