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1019" r:id="rId9"/>
    <p:sldId id="995" r:id="rId10"/>
    <p:sldId id="1014" r:id="rId11"/>
    <p:sldId id="1008" r:id="rId12"/>
    <p:sldId id="1009" r:id="rId13"/>
    <p:sldId id="1011" r:id="rId14"/>
    <p:sldId id="999" r:id="rId15"/>
    <p:sldId id="1000" r:id="rId16"/>
    <p:sldId id="1005" r:id="rId17"/>
    <p:sldId id="1004" r:id="rId18"/>
    <p:sldId id="1001" r:id="rId19"/>
    <p:sldId id="1003" r:id="rId20"/>
    <p:sldId id="1006" r:id="rId21"/>
    <p:sldId id="1016" r:id="rId22"/>
    <p:sldId id="812" r:id="rId23"/>
    <p:sldId id="1010" r:id="rId24"/>
    <p:sldId id="263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0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17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18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19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22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23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image" Target="../media/image24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6.xml"/><Relationship Id="rId2" Type="http://schemas.openxmlformats.org/officeDocument/2006/relationships/image" Target="../media/image25.png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9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2.xml"/><Relationship Id="rId4" Type="http://schemas.openxmlformats.org/officeDocument/2006/relationships/image" Target="../media/image28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7.xm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3.xml"/><Relationship Id="rId4" Type="http://schemas.openxmlformats.org/officeDocument/2006/relationships/image" Target="../media/image12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什么是低开反包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7540" y="2394585"/>
            <a:ext cx="3305810" cy="2517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情绪交易模型（短周期）：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>
                <a:solidFill>
                  <a:schemeClr val="bg1"/>
                </a:solidFill>
              </a:rPr>
              <a:t>主力做多被套后，第二天低开洗盘，收集低价筹码，随后主力拉升做</a:t>
            </a:r>
            <a:r>
              <a:rPr lang="en-US" altLang="zh-CN">
                <a:solidFill>
                  <a:schemeClr val="bg1"/>
                </a:solidFill>
              </a:rPr>
              <a:t>T</a:t>
            </a:r>
            <a:r>
              <a:rPr lang="zh-CN" altLang="en-US">
                <a:solidFill>
                  <a:schemeClr val="bg1"/>
                </a:solidFill>
              </a:rPr>
              <a:t>为自己自救解套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通过捕捉人气股竞价低开节点，把握日内大弹性的反核机会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921"/>
          <a:stretch>
            <a:fillRect/>
          </a:stretch>
        </p:blipFill>
        <p:spPr>
          <a:xfrm>
            <a:off x="521970" y="1362075"/>
            <a:ext cx="7583805" cy="4383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适用的情绪环境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1230" y="2419350"/>
            <a:ext cx="2870200" cy="17532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</a:rPr>
              <a:t>市场尾盘杀跌，涨停家数为近两个星期的相对低点</a:t>
            </a:r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跌停个股数量在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r>
              <a:rPr lang="zh-CN" altLang="en-US" b="1">
                <a:solidFill>
                  <a:schemeClr val="bg1"/>
                </a:solidFill>
              </a:rPr>
              <a:t>家以内</a:t>
            </a:r>
            <a:endParaRPr lang="zh-CN" b="1">
              <a:solidFill>
                <a:schemeClr val="bg1"/>
              </a:solidFill>
            </a:endParaRPr>
          </a:p>
          <a:p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次日如果情绪低开没有抢修复，具备低开反包空间</a:t>
            </a:r>
            <a:endParaRPr lang="zh-CN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-9" t="2072" r="2017" b="-2072"/>
          <a:stretch>
            <a:fillRect/>
          </a:stretch>
        </p:blipFill>
        <p:spPr>
          <a:xfrm>
            <a:off x="4834573" y="1392555"/>
            <a:ext cx="3378835" cy="422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0" y="1392555"/>
            <a:ext cx="3487420" cy="422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选股条件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3690" y="1224915"/>
            <a:ext cx="3895090" cy="44088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①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1-2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日线或辅助线）形成共同支撑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②大阳线次日出现冲高回落的倒锤头线，且回补了高开缺口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③倒锤头线为早盘放量创出阶段新高，下午跳水杀跌至尾盘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④收盘涨幅最好不要太大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⑤剔除高位连板（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10cm4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连板及以上，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20cm2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连板及以上）后的断板上影线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1018540"/>
            <a:ext cx="7362190" cy="504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模式买点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0810" y="2413635"/>
            <a:ext cx="4064000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竞价确认：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①竞价金额大于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②开盘价能直接低开到双重支撑位附近（如果没能低开到位，需要看到</a:t>
            </a:r>
            <a:r>
              <a:rPr lang="en-US" altLang="zh-CN">
                <a:solidFill>
                  <a:schemeClr val="bg1"/>
                </a:solidFill>
              </a:rPr>
              <a:t>9:25</a:t>
            </a:r>
            <a:r>
              <a:rPr lang="zh-CN" altLang="en-US">
                <a:solidFill>
                  <a:schemeClr val="bg1"/>
                </a:solidFill>
              </a:rPr>
              <a:t>时</a:t>
            </a:r>
            <a:r>
              <a:rPr lang="en-US" altLang="zh-CN">
                <a:solidFill>
                  <a:schemeClr val="bg1"/>
                </a:solidFill>
              </a:rPr>
              <a:t>L2</a:t>
            </a:r>
            <a:r>
              <a:rPr lang="zh-CN" altLang="en-US">
                <a:solidFill>
                  <a:schemeClr val="bg1"/>
                </a:solidFill>
              </a:rPr>
              <a:t>大额净买大于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万的大单确认）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0" y="111569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模式卖点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920115"/>
            <a:ext cx="11438890" cy="4855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09365" y="5944870"/>
            <a:ext cx="5767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日线防守，超短模式次日冲高为短线落袋节点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77950"/>
            <a:ext cx="7310755" cy="441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90" y="12223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46200" y="804545"/>
          <a:ext cx="5420995" cy="5679440"/>
        </p:xfrm>
        <a:graphic>
          <a:graphicData uri="http://schemas.openxmlformats.org/drawingml/2006/table">
            <a:tbl>
              <a:tblPr/>
              <a:tblGrid>
                <a:gridCol w="1096010"/>
                <a:gridCol w="1096645"/>
                <a:gridCol w="3228340"/>
              </a:tblGrid>
              <a:tr h="417830">
                <a:tc gridSpan="3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 gridSpan="3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284720" y="4528185"/>
          <a:ext cx="3390900" cy="175641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2133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22160" y="1891665"/>
            <a:ext cx="385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</a:rPr>
              <a:t>60%</a:t>
            </a:r>
            <a:r>
              <a:rPr lang="zh-CN" altLang="en-US" b="1">
                <a:solidFill>
                  <a:srgbClr val="FF0000"/>
                </a:solidFill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工业富联：发布后最大涨幅超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中马传动：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长城军工：发布后最大涨幅超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东杰智能：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70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011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94065" y="2637155"/>
            <a:ext cx="28892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死叉初期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，流动资金翻绿走弱，耐心等待首次死叉回档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成仓以内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" y="1086485"/>
            <a:ext cx="4029710" cy="5292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890" y="1086485"/>
            <a:ext cx="4048760" cy="52908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60" y="1426210"/>
            <a:ext cx="4750435" cy="490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60" y="1426210"/>
            <a:ext cx="4636135" cy="48914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6595" y="4907280"/>
            <a:ext cx="336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6100" y="490728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1862455"/>
            <a:ext cx="5324475" cy="2886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130" y="1862455"/>
            <a:ext cx="4641215" cy="2886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5" y="1071245"/>
            <a:ext cx="7642860" cy="536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TABLE_ENDDRAG_ORIGIN_RECT" val="426*447"/>
  <p:tag name="TABLE_ENDDRAG_RECT" val="59*63*426*447"/>
</p:tagLst>
</file>

<file path=ppt/tags/tag101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2812</Words>
  <Application>WPS 演示</Application>
  <PresentationFormat>宽屏</PresentationFormat>
  <Paragraphs>338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322</cp:revision>
  <dcterms:created xsi:type="dcterms:W3CDTF">2019-06-19T02:08:00Z</dcterms:created>
  <dcterms:modified xsi:type="dcterms:W3CDTF">2025-09-19T06:50:08Z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56027CC9A79143A18F11809C6CD7B4A2_13</vt:lpwstr>
  </property>
</Properties>
</file>