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1087" r:id="rId6"/>
    <p:sldId id="887" r:id="rId8"/>
    <p:sldId id="1090" r:id="rId9"/>
    <p:sldId id="1088" r:id="rId10"/>
    <p:sldId id="1089" r:id="rId11"/>
    <p:sldId id="1091" r:id="rId12"/>
    <p:sldId id="1084" r:id="rId13"/>
    <p:sldId id="1086" r:id="rId14"/>
    <p:sldId id="1092" r:id="rId15"/>
    <p:sldId id="26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3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0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57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2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6.xml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4.xml"/><Relationship Id="rId2" Type="http://schemas.openxmlformats.org/officeDocument/2006/relationships/image" Target="../media/image19.png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7.xml"/><Relationship Id="rId3" Type="http://schemas.openxmlformats.org/officeDocument/2006/relationships/image" Target="../media/image20.png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2.xml"/><Relationship Id="rId5" Type="http://schemas.openxmlformats.org/officeDocument/2006/relationships/image" Target="../media/image2.png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医药、消费、房地产、电力、次新、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安全、机器人等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239135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流动资金连续翻绿走低，周线反抽后仍有二次回档预期，存在大级别分化回档可能，注意回避重仓追涨，仅适合小仓位聚焦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回档反弹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90" y="1019810"/>
            <a:ext cx="6101715" cy="5305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195" y="1019810"/>
            <a:ext cx="4819650" cy="21564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825" y="2421255"/>
            <a:ext cx="5432425" cy="34956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990" y="2599055"/>
            <a:ext cx="4195445" cy="28759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33995" y="2273300"/>
            <a:ext cx="42525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zh-CN" altLang="en-US"/>
              <a:t>市场涨停潮节点启动的题材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医药、房地产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十字星，大长腿，试盘倒锤头阳线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40" y="1189990"/>
            <a:ext cx="7236460" cy="52330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943610"/>
            <a:ext cx="9345930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637540" y="926465"/>
          <a:ext cx="5738495" cy="5478780"/>
        </p:xfrm>
        <a:graphic>
          <a:graphicData uri="http://schemas.openxmlformats.org/drawingml/2006/table">
            <a:tbl>
              <a:tblPr/>
              <a:tblGrid>
                <a:gridCol w="866775"/>
                <a:gridCol w="865505"/>
                <a:gridCol w="866775"/>
                <a:gridCol w="3139440"/>
              </a:tblGrid>
              <a:tr h="390525">
                <a:tc gridSpan="4">
                  <a:txBody>
                    <a:bodyPr/>
                    <a:p>
                      <a:pPr algn="ctr" fontAlgn="ctr"/>
                      <a:r>
                        <a:rPr lang="en-US" altLang="zh-CN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r>
                        <a:rPr lang="zh-CN" altLang="en-US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明日前瞻</a:t>
                      </a:r>
                      <a:r>
                        <a:rPr lang="en-US" altLang="zh-CN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》</a:t>
                      </a:r>
                      <a:r>
                        <a:rPr lang="zh-CN" altLang="en-US" sz="16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市场表现统计</a:t>
                      </a:r>
                      <a:endParaRPr lang="zh-CN" altLang="en-US" sz="16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61010">
                <a:tc gridSpan="4">
                  <a:txBody>
                    <a:bodyPr/>
                    <a:p>
                      <a:pPr algn="ctr" fontAlgn="ctr"/>
                      <a:r>
                        <a:rPr lang="zh-CN" altLang="en-US" sz="14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发布后短线出现</a:t>
                      </a:r>
                      <a:br>
                        <a:rPr lang="zh-CN" altLang="en-US" sz="14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</a:br>
                      <a:r>
                        <a:rPr lang="zh-CN" altLang="en-US" sz="14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日内冲高超</a:t>
                      </a:r>
                      <a:r>
                        <a:rPr lang="en-US" altLang="zh-CN" sz="14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7%</a:t>
                      </a:r>
                      <a:r>
                        <a:rPr lang="zh-CN" altLang="en-US" sz="14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的强势异动个股</a:t>
                      </a:r>
                      <a:endParaRPr lang="zh-CN" altLang="en-US" sz="14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5125"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发布时间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上市公司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短线上涨异动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0828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津药药业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9.28 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回档涨停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吉鑫科技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9.28 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二连板涨停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9.17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安凯客车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9.23 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触及涨停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中新赛克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9.22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9.28 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涨停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新华都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9.24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828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国芳集团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9.14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9.18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</a:t>
                      </a:r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9.21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涨停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桂林旅游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9.14 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发布次日涨停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891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国光连锁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9.18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9.08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凯莱英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9.14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回档涨超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8%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828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9.07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我爱我家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9.21-9.23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三连板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国芳集团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9.07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涨停，发布后</a:t>
                      </a:r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天涨近</a:t>
                      </a:r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50%</a:t>
                      </a:r>
                      <a:endParaRPr lang="en-US" altLang="zh-CN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我爱我家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9.04</a:t>
                      </a:r>
                      <a:r>
                        <a:rPr lang="zh-CN" altLang="en-US" sz="1200" b="1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发布次日涨停</a:t>
                      </a:r>
                      <a:endParaRPr lang="zh-CN" altLang="en-US" sz="1200" b="1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9.02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东信和平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9.08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触及涨停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207645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湘财股份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9.04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触及涨停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E4D3"/>
                    </a:solidFill>
                  </a:tcPr>
                </a:tc>
              </a:tr>
              <a:tr h="398145">
                <a:tc gridSpan="4"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发布后短线出现</a:t>
                      </a:r>
                      <a:b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</a:br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日内跌幅超</a:t>
                      </a:r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的部分弱势个股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758EFB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08915"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758EFB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发布时间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758EFB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上市公司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758EFB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1" i="0">
                          <a:solidFill>
                            <a:srgbClr val="FFFFFF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短线调整异动</a:t>
                      </a:r>
                      <a:endParaRPr lang="zh-CN" altLang="en-US" sz="1200" b="1" i="0">
                        <a:solidFill>
                          <a:srgbClr val="FFFFFF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758EFB"/>
                    </a:solidFill>
                  </a:tcPr>
                </a:tc>
              </a:tr>
              <a:tr h="20701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9.09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国光连锁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9.10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跌超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</a:tr>
              <a:tr h="208280"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友好集团</a:t>
                      </a:r>
                      <a:endParaRPr lang="zh-CN" altLang="en-US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9.15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跌超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5%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4"/>
                    </a:solidFill>
                  </a:tcPr>
                </a:tc>
              </a:tr>
              <a:tr h="332105">
                <a:tc gridSpan="4">
                  <a:txBody>
                    <a:bodyPr/>
                    <a:p>
                      <a:pPr algn="l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以上为特定条件、特定时间区间下的部分案例展示，不代表普遍现象，个股历史涨幅不预示其未来表现，过往收益亦不代表未来收益承诺。市场有风险，投资需谨慎！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100" y="1133475"/>
            <a:ext cx="4590415" cy="46507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1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TABLE_ENDDRAG_ORIGIN_RECT" val="451*431"/>
  <p:tag name="TABLE_ENDDRAG_RECT" val="76*72*451*43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3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2244</Words>
  <Application>WPS 演示</Application>
  <PresentationFormat>宽屏</PresentationFormat>
  <Paragraphs>290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43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思源黑体 CN Bold</vt:lpstr>
      <vt:lpstr>思源黑体 CN Light</vt:lpstr>
      <vt:lpstr>思源黑体 CN Medium</vt:lpstr>
      <vt:lpstr>思源黑体 CN Normal</vt:lpstr>
      <vt:lpstr>思源黑体 CN Regular</vt:lpstr>
      <vt:lpstr>KSOFD72470BC</vt:lpstr>
      <vt:lpstr>KSOF6188761F</vt:lpstr>
      <vt:lpstr>方正宝黑体 简 Light</vt:lpstr>
      <vt:lpstr>方正宝黑体 简 Medium</vt:lpstr>
      <vt:lpstr>方正大黑体_GBK</vt:lpstr>
      <vt:lpstr>兰米黑体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444</cp:revision>
  <dcterms:created xsi:type="dcterms:W3CDTF">2019-06-19T02:08:00Z</dcterms:created>
  <dcterms:modified xsi:type="dcterms:W3CDTF">2026-09-28T06:41:37Z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D6E064A6E1064D57B6343A61587F1894_13</vt:lpwstr>
  </property>
</Properties>
</file>