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1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2" r:id="rId3"/>
    <p:sldId id="376" r:id="rId4"/>
    <p:sldId id="412" r:id="rId5"/>
    <p:sldId id="411" r:id="rId6"/>
    <p:sldId id="416" r:id="rId7"/>
    <p:sldId id="288" r:id="rId8"/>
    <p:sldId id="319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8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AB6"/>
    <a:srgbClr val="A40201"/>
    <a:srgbClr val="FBE4C2"/>
    <a:srgbClr val="EBC78C"/>
    <a:srgbClr val="F7DEB7"/>
    <a:srgbClr val="FFF5A9"/>
    <a:srgbClr val="FFF5AA"/>
    <a:srgbClr val="FFFBDE"/>
    <a:srgbClr val="FFF4A8"/>
    <a:srgbClr val="FFF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6" autoAdjust="0"/>
    <p:restoredTop sz="94660"/>
  </p:normalViewPr>
  <p:slideViewPr>
    <p:cSldViewPr snapToGrid="0" showGuides="1">
      <p:cViewPr varScale="1">
        <p:scale>
          <a:sx n="213" d="100"/>
          <a:sy n="213" d="100"/>
        </p:scale>
        <p:origin x="768" y="134"/>
      </p:cViewPr>
      <p:guideLst>
        <p:guide orient="horz" pos="2200"/>
        <p:guide pos="38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0.xml"/><Relationship Id="rId13" Type="http://schemas.openxmlformats.org/officeDocument/2006/relationships/customXml" Target="../customXml/item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920x1080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eij1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" y="-6350"/>
            <a:ext cx="12192000" cy="6858000"/>
          </a:xfrm>
          <a:prstGeom prst="rect">
            <a:avLst/>
          </a:prstGeom>
        </p:spPr>
      </p:pic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717550"/>
            <a:ext cx="12191365" cy="614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540106" y="174625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兔年大吉</a:t>
            </a:r>
            <a:endParaRPr lang="zh-CN" altLang="en-US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经传多赢资深投顾：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王浩丨执业编号：A11206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19040008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eij1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" y="-6350"/>
            <a:ext cx="12192000" cy="6858000"/>
          </a:xfrm>
          <a:prstGeom prst="rect">
            <a:avLst/>
          </a:prstGeom>
        </p:spPr>
      </p:pic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717550"/>
            <a:ext cx="12191365" cy="614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540106" y="174625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兔年大吉</a:t>
            </a:r>
            <a:endParaRPr lang="zh-CN" altLang="en-US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丨执业编号：A1120613090012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40109" y="174625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瑞兔迎春</a:t>
            </a:r>
            <a:endParaRPr lang="zh-CN" altLang="en-US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532255" y="1362710"/>
            <a:ext cx="957453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</a:t>
            </a:r>
            <a:r>
              <a:rPr lang="en-US" altLang="zh-CN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,</a:t>
            </a:r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让投资遇见美好！</a:t>
            </a:r>
            <a:endParaRPr lang="zh-CN" altLang="en-US" sz="6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1607820" y="244729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1906905" y="277368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9" name="图片 8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40106" y="174625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兔年大吉</a:t>
            </a:r>
            <a:endParaRPr lang="zh-CN" altLang="en-US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4235" y="1596073"/>
            <a:ext cx="7923530" cy="2853055"/>
          </a:xfrm>
          <a:prstGeom prst="rect">
            <a:avLst/>
          </a:prstGeom>
        </p:spPr>
      </p:pic>
      <p:pic>
        <p:nvPicPr>
          <p:cNvPr id="9" name="图片 8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tags" Target="../tags/tag4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image" Target="../media/image11.png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矩形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9585" y="4344035"/>
            <a:ext cx="5198110" cy="5137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84270" y="4422775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执业编号：A11206</a:t>
            </a:r>
            <a:r>
              <a:rPr lang="en-US" altLang="zh-CN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19040008</a:t>
            </a:r>
            <a:endParaRPr lang="zh-CN" altLang="en-US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4690" y="44227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主讲：王浩</a:t>
            </a:r>
            <a:endParaRPr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9460865" y="6446520"/>
            <a:ext cx="2731135" cy="386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fontAlgn="auto">
              <a:lnSpc>
                <a:spcPct val="160000"/>
              </a:lnSpc>
            </a:pPr>
            <a:r>
              <a:rPr lang="zh-CN" altLang="en-US" sz="12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2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2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200" b="1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022" y="1631903"/>
            <a:ext cx="9104555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600" b="1" dirty="0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牛线之上，上升回档</a:t>
            </a:r>
            <a:endParaRPr lang="zh-CN" sz="6600" b="1" dirty="0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23" y="251185"/>
            <a:ext cx="3949319" cy="59254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33475" y="4860925"/>
            <a:ext cx="9924415" cy="1315720"/>
            <a:chOff x="1980" y="7655"/>
            <a:chExt cx="15629" cy="2072"/>
          </a:xfrm>
        </p:grpSpPr>
        <p:sp>
          <p:nvSpPr>
            <p:cNvPr id="9" name="圆角矩形 8"/>
            <p:cNvSpPr/>
            <p:nvPr userDrawn="1"/>
          </p:nvSpPr>
          <p:spPr>
            <a:xfrm>
              <a:off x="1981" y="7655"/>
              <a:ext cx="15628" cy="2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1980" y="7869"/>
              <a:ext cx="15629" cy="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5AA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新生代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90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投顾，国内知名大学毕业，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10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年中积累了股票和其他金融衍生品的投资经验，历经了市场多轮的沉浮和洗礼，多年对市场的理解，总结出来长久生存的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《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王家大刀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》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的系列常识和战法；依照经传软件中的各项指标总结出来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《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投研掘金战法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》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、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《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产业延展战法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》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、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《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双龙战法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》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、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《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交易线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V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型战法</a:t>
              </a:r>
              <a:r>
                <a:rPr lang="en-US" altLang="zh-CN" sz="1400" b="1" dirty="0"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》</a:t>
              </a:r>
              <a:r>
                <a:rPr lang="en-US" altLang="zh-CN" sz="1400" b="1" dirty="0">
                  <a:solidFill>
                    <a:srgbClr val="FF0000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《</a:t>
              </a:r>
              <a:r>
                <a:rPr lang="zh-CN" altLang="en-US" sz="1400" b="1" dirty="0">
                  <a:solidFill>
                    <a:srgbClr val="FF0000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冰热战法</a:t>
              </a:r>
              <a:r>
                <a:rPr lang="en-US" altLang="zh-CN" sz="1400" b="1" dirty="0">
                  <a:solidFill>
                    <a:srgbClr val="FF0000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》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等一系列战法。讲究的是毕其功于一役，通过短线低吸复利，和长线趋势持股获利，坚信什么样对的选择产生什么样的结果！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02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7780"/>
            <a:ext cx="1219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配置科创板、共赢振兴牛</a:t>
            </a:r>
            <a:endParaRPr lang="en-US" altLang="zh-CN" sz="40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612" y="1006874"/>
            <a:ext cx="3809819" cy="458982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728" y="875782"/>
            <a:ext cx="4035015" cy="4720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417" y="875782"/>
            <a:ext cx="3090146" cy="4720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119640" y="5735287"/>
            <a:ext cx="11737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0AB6"/>
                </a:solidFill>
              </a:rPr>
              <a:t>若参与指数基金，则定投方式，定投区间为</a:t>
            </a:r>
            <a:r>
              <a:rPr lang="en-US" altLang="zh-CN" sz="2400" b="1" dirty="0">
                <a:solidFill>
                  <a:srgbClr val="1A0AB6"/>
                </a:solidFill>
              </a:rPr>
              <a:t>5%</a:t>
            </a:r>
            <a:r>
              <a:rPr lang="zh-CN" altLang="en-US" sz="2400" b="1" dirty="0">
                <a:solidFill>
                  <a:srgbClr val="1A0AB6"/>
                </a:solidFill>
              </a:rPr>
              <a:t>一档，依次类推，可以采用网格交易放方式买卖</a:t>
            </a:r>
            <a:endParaRPr lang="zh-CN" altLang="en-US" sz="2400" b="1" dirty="0">
              <a:solidFill>
                <a:srgbClr val="1A0AB6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7780"/>
            <a:ext cx="1219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三分天下，谁主沉浮</a:t>
            </a:r>
            <a:endParaRPr lang="en-US" altLang="zh-CN" sz="40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919" y="738277"/>
            <a:ext cx="11905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    自从科技股开始进入调整的过程当中，资金开始不断的流出了其他方向，从这今天表现来看，昨天新能源、今天医药方向，这说明市场的延续性不强，不过如何把握下一轮的主题方向呢？</a:t>
            </a:r>
            <a:endParaRPr lang="zh-CN" altLang="en-US" dirty="0"/>
          </a:p>
        </p:txBody>
      </p:sp>
      <p:grpSp>
        <p:nvGrpSpPr>
          <p:cNvPr id="17" name="กลุ่ม 14"/>
          <p:cNvGrpSpPr/>
          <p:nvPr/>
        </p:nvGrpSpPr>
        <p:grpSpPr>
          <a:xfrm>
            <a:off x="4912887" y="2250716"/>
            <a:ext cx="3112995" cy="2722890"/>
            <a:chOff x="8659812" y="3657600"/>
            <a:chExt cx="7540625" cy="6700838"/>
          </a:xfrm>
        </p:grpSpPr>
        <p:grpSp>
          <p:nvGrpSpPr>
            <p:cNvPr id="18" name="กลุ่ม 12"/>
            <p:cNvGrpSpPr/>
            <p:nvPr/>
          </p:nvGrpSpPr>
          <p:grpSpPr>
            <a:xfrm>
              <a:off x="8659812" y="3657600"/>
              <a:ext cx="7540625" cy="6700838"/>
              <a:chOff x="8602663" y="4483100"/>
              <a:chExt cx="7540625" cy="6700838"/>
            </a:xfrm>
          </p:grpSpPr>
          <p:grpSp>
            <p:nvGrpSpPr>
              <p:cNvPr id="22" name="กลุ่ม 14335"/>
              <p:cNvGrpSpPr/>
              <p:nvPr/>
            </p:nvGrpSpPr>
            <p:grpSpPr>
              <a:xfrm>
                <a:off x="8602663" y="4497388"/>
                <a:ext cx="3778250" cy="4232275"/>
                <a:chOff x="8602663" y="4497388"/>
                <a:chExt cx="3778250" cy="4232275"/>
              </a:xfrm>
            </p:grpSpPr>
            <p:sp>
              <p:nvSpPr>
                <p:cNvPr id="31" name="Freeform 7"/>
                <p:cNvSpPr/>
                <p:nvPr/>
              </p:nvSpPr>
              <p:spPr bwMode="auto">
                <a:xfrm>
                  <a:off x="8602663" y="4949825"/>
                  <a:ext cx="3778250" cy="3779838"/>
                </a:xfrm>
                <a:custGeom>
                  <a:avLst/>
                  <a:gdLst>
                    <a:gd name="T0" fmla="*/ 0 w 251"/>
                    <a:gd name="T1" fmla="*/ 128 h 251"/>
                    <a:gd name="T2" fmla="*/ 51 w 251"/>
                    <a:gd name="T3" fmla="*/ 180 h 251"/>
                    <a:gd name="T4" fmla="*/ 34 w 251"/>
                    <a:gd name="T5" fmla="*/ 198 h 251"/>
                    <a:gd name="T6" fmla="*/ 39 w 251"/>
                    <a:gd name="T7" fmla="*/ 217 h 251"/>
                    <a:gd name="T8" fmla="*/ 58 w 251"/>
                    <a:gd name="T9" fmla="*/ 220 h 251"/>
                    <a:gd name="T10" fmla="*/ 75 w 251"/>
                    <a:gd name="T11" fmla="*/ 202 h 251"/>
                    <a:gd name="T12" fmla="*/ 129 w 251"/>
                    <a:gd name="T13" fmla="*/ 251 h 251"/>
                    <a:gd name="T14" fmla="*/ 177 w 251"/>
                    <a:gd name="T15" fmla="*/ 197 h 251"/>
                    <a:gd name="T16" fmla="*/ 159 w 251"/>
                    <a:gd name="T17" fmla="*/ 180 h 251"/>
                    <a:gd name="T18" fmla="*/ 163 w 251"/>
                    <a:gd name="T19" fmla="*/ 160 h 251"/>
                    <a:gd name="T20" fmla="*/ 182 w 251"/>
                    <a:gd name="T21" fmla="*/ 156 h 251"/>
                    <a:gd name="T22" fmla="*/ 200 w 251"/>
                    <a:gd name="T23" fmla="*/ 173 h 251"/>
                    <a:gd name="T24" fmla="*/ 251 w 251"/>
                    <a:gd name="T25" fmla="*/ 122 h 251"/>
                    <a:gd name="T26" fmla="*/ 200 w 251"/>
                    <a:gd name="T27" fmla="*/ 71 h 251"/>
                    <a:gd name="T28" fmla="*/ 217 w 251"/>
                    <a:gd name="T29" fmla="*/ 53 h 251"/>
                    <a:gd name="T30" fmla="*/ 212 w 251"/>
                    <a:gd name="T31" fmla="*/ 34 h 251"/>
                    <a:gd name="T32" fmla="*/ 193 w 251"/>
                    <a:gd name="T33" fmla="*/ 30 h 251"/>
                    <a:gd name="T34" fmla="*/ 176 w 251"/>
                    <a:gd name="T35" fmla="*/ 48 h 251"/>
                    <a:gd name="T36" fmla="*/ 122 w 251"/>
                    <a:gd name="T37" fmla="*/ 0 h 251"/>
                    <a:gd name="T38" fmla="*/ 74 w 251"/>
                    <a:gd name="T39" fmla="*/ 54 h 251"/>
                    <a:gd name="T40" fmla="*/ 92 w 251"/>
                    <a:gd name="T41" fmla="*/ 71 h 251"/>
                    <a:gd name="T42" fmla="*/ 89 w 251"/>
                    <a:gd name="T43" fmla="*/ 90 h 251"/>
                    <a:gd name="T44" fmla="*/ 70 w 251"/>
                    <a:gd name="T45" fmla="*/ 95 h 251"/>
                    <a:gd name="T46" fmla="*/ 52 w 251"/>
                    <a:gd name="T47" fmla="*/ 78 h 251"/>
                    <a:gd name="T48" fmla="*/ 0 w 251"/>
                    <a:gd name="T49" fmla="*/ 128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51" h="251">
                      <a:moveTo>
                        <a:pt x="0" y="128"/>
                      </a:moveTo>
                      <a:cubicBezTo>
                        <a:pt x="0" y="128"/>
                        <a:pt x="53" y="170"/>
                        <a:pt x="51" y="180"/>
                      </a:cubicBezTo>
                      <a:cubicBezTo>
                        <a:pt x="49" y="189"/>
                        <a:pt x="39" y="193"/>
                        <a:pt x="34" y="198"/>
                      </a:cubicBezTo>
                      <a:cubicBezTo>
                        <a:pt x="29" y="202"/>
                        <a:pt x="32" y="210"/>
                        <a:pt x="39" y="217"/>
                      </a:cubicBezTo>
                      <a:cubicBezTo>
                        <a:pt x="45" y="223"/>
                        <a:pt x="53" y="225"/>
                        <a:pt x="58" y="220"/>
                      </a:cubicBezTo>
                      <a:cubicBezTo>
                        <a:pt x="63" y="216"/>
                        <a:pt x="66" y="205"/>
                        <a:pt x="75" y="202"/>
                      </a:cubicBezTo>
                      <a:cubicBezTo>
                        <a:pt x="84" y="200"/>
                        <a:pt x="129" y="251"/>
                        <a:pt x="129" y="251"/>
                      </a:cubicBezTo>
                      <a:cubicBezTo>
                        <a:pt x="129" y="251"/>
                        <a:pt x="179" y="206"/>
                        <a:pt x="177" y="197"/>
                      </a:cubicBezTo>
                      <a:cubicBezTo>
                        <a:pt x="175" y="188"/>
                        <a:pt x="164" y="184"/>
                        <a:pt x="159" y="180"/>
                      </a:cubicBezTo>
                      <a:cubicBezTo>
                        <a:pt x="154" y="175"/>
                        <a:pt x="156" y="167"/>
                        <a:pt x="163" y="160"/>
                      </a:cubicBezTo>
                      <a:cubicBezTo>
                        <a:pt x="169" y="154"/>
                        <a:pt x="177" y="151"/>
                        <a:pt x="182" y="156"/>
                      </a:cubicBezTo>
                      <a:cubicBezTo>
                        <a:pt x="187" y="160"/>
                        <a:pt x="191" y="171"/>
                        <a:pt x="200" y="173"/>
                      </a:cubicBezTo>
                      <a:cubicBezTo>
                        <a:pt x="209" y="175"/>
                        <a:pt x="251" y="122"/>
                        <a:pt x="251" y="122"/>
                      </a:cubicBezTo>
                      <a:cubicBezTo>
                        <a:pt x="251" y="122"/>
                        <a:pt x="198" y="80"/>
                        <a:pt x="200" y="71"/>
                      </a:cubicBezTo>
                      <a:cubicBezTo>
                        <a:pt x="202" y="62"/>
                        <a:pt x="213" y="58"/>
                        <a:pt x="217" y="53"/>
                      </a:cubicBezTo>
                      <a:cubicBezTo>
                        <a:pt x="222" y="48"/>
                        <a:pt x="219" y="40"/>
                        <a:pt x="212" y="34"/>
                      </a:cubicBezTo>
                      <a:cubicBezTo>
                        <a:pt x="206" y="28"/>
                        <a:pt x="198" y="25"/>
                        <a:pt x="193" y="30"/>
                      </a:cubicBezTo>
                      <a:cubicBezTo>
                        <a:pt x="189" y="35"/>
                        <a:pt x="185" y="46"/>
                        <a:pt x="176" y="48"/>
                      </a:cubicBezTo>
                      <a:cubicBezTo>
                        <a:pt x="167" y="50"/>
                        <a:pt x="122" y="0"/>
                        <a:pt x="122" y="0"/>
                      </a:cubicBezTo>
                      <a:cubicBezTo>
                        <a:pt x="122" y="0"/>
                        <a:pt x="72" y="44"/>
                        <a:pt x="74" y="54"/>
                      </a:cubicBezTo>
                      <a:cubicBezTo>
                        <a:pt x="77" y="63"/>
                        <a:pt x="88" y="66"/>
                        <a:pt x="92" y="71"/>
                      </a:cubicBezTo>
                      <a:cubicBezTo>
                        <a:pt x="97" y="75"/>
                        <a:pt x="95" y="83"/>
                        <a:pt x="89" y="90"/>
                      </a:cubicBezTo>
                      <a:cubicBezTo>
                        <a:pt x="82" y="97"/>
                        <a:pt x="74" y="99"/>
                        <a:pt x="70" y="95"/>
                      </a:cubicBezTo>
                      <a:cubicBezTo>
                        <a:pt x="65" y="90"/>
                        <a:pt x="61" y="80"/>
                        <a:pt x="52" y="78"/>
                      </a:cubicBezTo>
                      <a:cubicBezTo>
                        <a:pt x="42" y="76"/>
                        <a:pt x="0" y="128"/>
                        <a:pt x="0" y="1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th-TH" sz="900"/>
                </a:p>
              </p:txBody>
            </p:sp>
            <p:sp>
              <p:nvSpPr>
                <p:cNvPr id="32" name="Rectangle 9"/>
                <p:cNvSpPr>
                  <a:spLocks noChangeArrowheads="1"/>
                </p:cNvSpPr>
                <p:nvPr/>
              </p:nvSpPr>
              <p:spPr bwMode="auto">
                <a:xfrm>
                  <a:off x="10393363" y="4603750"/>
                  <a:ext cx="60325" cy="37623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th-TH" sz="900"/>
                </a:p>
              </p:txBody>
            </p:sp>
            <p:sp>
              <p:nvSpPr>
                <p:cNvPr id="33" name="Oval 10"/>
                <p:cNvSpPr>
                  <a:spLocks noChangeArrowheads="1"/>
                </p:cNvSpPr>
                <p:nvPr/>
              </p:nvSpPr>
              <p:spPr bwMode="auto">
                <a:xfrm>
                  <a:off x="10318751" y="4497388"/>
                  <a:ext cx="211138" cy="227013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th-TH" sz="900"/>
                </a:p>
              </p:txBody>
            </p:sp>
          </p:grpSp>
          <p:grpSp>
            <p:nvGrpSpPr>
              <p:cNvPr id="23" name="กลุ่ม 14336"/>
              <p:cNvGrpSpPr/>
              <p:nvPr/>
            </p:nvGrpSpPr>
            <p:grpSpPr>
              <a:xfrm>
                <a:off x="12365038" y="4483100"/>
                <a:ext cx="3778250" cy="4140200"/>
                <a:chOff x="12365038" y="4483100"/>
                <a:chExt cx="3778250" cy="4140200"/>
              </a:xfrm>
              <a:solidFill>
                <a:schemeClr val="accent3"/>
              </a:solidFill>
            </p:grpSpPr>
            <p:sp>
              <p:nvSpPr>
                <p:cNvPr id="28" name="Freeform 8"/>
                <p:cNvSpPr/>
                <p:nvPr/>
              </p:nvSpPr>
              <p:spPr bwMode="auto">
                <a:xfrm>
                  <a:off x="12365038" y="4845050"/>
                  <a:ext cx="3778250" cy="3778250"/>
                </a:xfrm>
                <a:custGeom>
                  <a:avLst/>
                  <a:gdLst>
                    <a:gd name="T0" fmla="*/ 213 w 251"/>
                    <a:gd name="T1" fmla="*/ 35 h 251"/>
                    <a:gd name="T2" fmla="*/ 217 w 251"/>
                    <a:gd name="T3" fmla="*/ 54 h 251"/>
                    <a:gd name="T4" fmla="*/ 200 w 251"/>
                    <a:gd name="T5" fmla="*/ 72 h 251"/>
                    <a:gd name="T6" fmla="*/ 251 w 251"/>
                    <a:gd name="T7" fmla="*/ 123 h 251"/>
                    <a:gd name="T8" fmla="*/ 203 w 251"/>
                    <a:gd name="T9" fmla="*/ 176 h 251"/>
                    <a:gd name="T10" fmla="*/ 221 w 251"/>
                    <a:gd name="T11" fmla="*/ 193 h 251"/>
                    <a:gd name="T12" fmla="*/ 217 w 251"/>
                    <a:gd name="T13" fmla="*/ 213 h 251"/>
                    <a:gd name="T14" fmla="*/ 198 w 251"/>
                    <a:gd name="T15" fmla="*/ 218 h 251"/>
                    <a:gd name="T16" fmla="*/ 180 w 251"/>
                    <a:gd name="T17" fmla="*/ 200 h 251"/>
                    <a:gd name="T18" fmla="*/ 129 w 251"/>
                    <a:gd name="T19" fmla="*/ 251 h 251"/>
                    <a:gd name="T20" fmla="*/ 78 w 251"/>
                    <a:gd name="T21" fmla="*/ 200 h 251"/>
                    <a:gd name="T22" fmla="*/ 95 w 251"/>
                    <a:gd name="T23" fmla="*/ 182 h 251"/>
                    <a:gd name="T24" fmla="*/ 91 w 251"/>
                    <a:gd name="T25" fmla="*/ 163 h 251"/>
                    <a:gd name="T26" fmla="*/ 71 w 251"/>
                    <a:gd name="T27" fmla="*/ 159 h 251"/>
                    <a:gd name="T28" fmla="*/ 54 w 251"/>
                    <a:gd name="T29" fmla="*/ 177 h 251"/>
                    <a:gd name="T30" fmla="*/ 0 w 251"/>
                    <a:gd name="T31" fmla="*/ 129 h 251"/>
                    <a:gd name="T32" fmla="*/ 49 w 251"/>
                    <a:gd name="T33" fmla="*/ 75 h 251"/>
                    <a:gd name="T34" fmla="*/ 31 w 251"/>
                    <a:gd name="T35" fmla="*/ 58 h 251"/>
                    <a:gd name="T36" fmla="*/ 34 w 251"/>
                    <a:gd name="T37" fmla="*/ 39 h 251"/>
                    <a:gd name="T38" fmla="*/ 54 w 251"/>
                    <a:gd name="T39" fmla="*/ 34 h 251"/>
                    <a:gd name="T40" fmla="*/ 72 w 251"/>
                    <a:gd name="T41" fmla="*/ 51 h 251"/>
                    <a:gd name="T42" fmla="*/ 123 w 251"/>
                    <a:gd name="T43" fmla="*/ 0 h 251"/>
                    <a:gd name="T44" fmla="*/ 176 w 251"/>
                    <a:gd name="T45" fmla="*/ 49 h 251"/>
                    <a:gd name="T46" fmla="*/ 193 w 251"/>
                    <a:gd name="T47" fmla="*/ 31 h 251"/>
                    <a:gd name="T48" fmla="*/ 213 w 251"/>
                    <a:gd name="T49" fmla="*/ 35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51" h="251">
                      <a:moveTo>
                        <a:pt x="213" y="35"/>
                      </a:moveTo>
                      <a:cubicBezTo>
                        <a:pt x="219" y="41"/>
                        <a:pt x="222" y="49"/>
                        <a:pt x="217" y="54"/>
                      </a:cubicBezTo>
                      <a:cubicBezTo>
                        <a:pt x="213" y="58"/>
                        <a:pt x="202" y="62"/>
                        <a:pt x="200" y="72"/>
                      </a:cubicBezTo>
                      <a:cubicBezTo>
                        <a:pt x="198" y="81"/>
                        <a:pt x="251" y="123"/>
                        <a:pt x="251" y="123"/>
                      </a:cubicBezTo>
                      <a:cubicBezTo>
                        <a:pt x="251" y="123"/>
                        <a:pt x="201" y="167"/>
                        <a:pt x="203" y="176"/>
                      </a:cubicBezTo>
                      <a:cubicBezTo>
                        <a:pt x="205" y="185"/>
                        <a:pt x="216" y="189"/>
                        <a:pt x="221" y="193"/>
                      </a:cubicBezTo>
                      <a:cubicBezTo>
                        <a:pt x="226" y="198"/>
                        <a:pt x="223" y="206"/>
                        <a:pt x="217" y="213"/>
                      </a:cubicBezTo>
                      <a:cubicBezTo>
                        <a:pt x="211" y="219"/>
                        <a:pt x="203" y="222"/>
                        <a:pt x="198" y="218"/>
                      </a:cubicBezTo>
                      <a:cubicBezTo>
                        <a:pt x="193" y="213"/>
                        <a:pt x="189" y="202"/>
                        <a:pt x="180" y="200"/>
                      </a:cubicBezTo>
                      <a:cubicBezTo>
                        <a:pt x="171" y="198"/>
                        <a:pt x="129" y="251"/>
                        <a:pt x="129" y="251"/>
                      </a:cubicBezTo>
                      <a:cubicBezTo>
                        <a:pt x="129" y="251"/>
                        <a:pt x="76" y="209"/>
                        <a:pt x="78" y="200"/>
                      </a:cubicBezTo>
                      <a:cubicBezTo>
                        <a:pt x="80" y="191"/>
                        <a:pt x="91" y="187"/>
                        <a:pt x="95" y="182"/>
                      </a:cubicBezTo>
                      <a:cubicBezTo>
                        <a:pt x="100" y="177"/>
                        <a:pt x="97" y="169"/>
                        <a:pt x="91" y="163"/>
                      </a:cubicBezTo>
                      <a:cubicBezTo>
                        <a:pt x="84" y="157"/>
                        <a:pt x="76" y="154"/>
                        <a:pt x="71" y="159"/>
                      </a:cubicBezTo>
                      <a:cubicBezTo>
                        <a:pt x="67" y="164"/>
                        <a:pt x="63" y="175"/>
                        <a:pt x="54" y="177"/>
                      </a:cubicBezTo>
                      <a:cubicBezTo>
                        <a:pt x="45" y="180"/>
                        <a:pt x="0" y="129"/>
                        <a:pt x="0" y="129"/>
                      </a:cubicBezTo>
                      <a:cubicBezTo>
                        <a:pt x="0" y="129"/>
                        <a:pt x="51" y="85"/>
                        <a:pt x="49" y="75"/>
                      </a:cubicBezTo>
                      <a:cubicBezTo>
                        <a:pt x="46" y="66"/>
                        <a:pt x="35" y="63"/>
                        <a:pt x="31" y="58"/>
                      </a:cubicBezTo>
                      <a:cubicBezTo>
                        <a:pt x="26" y="54"/>
                        <a:pt x="28" y="46"/>
                        <a:pt x="34" y="39"/>
                      </a:cubicBezTo>
                      <a:cubicBezTo>
                        <a:pt x="41" y="32"/>
                        <a:pt x="49" y="30"/>
                        <a:pt x="54" y="34"/>
                      </a:cubicBezTo>
                      <a:cubicBezTo>
                        <a:pt x="58" y="39"/>
                        <a:pt x="62" y="49"/>
                        <a:pt x="72" y="51"/>
                      </a:cubicBezTo>
                      <a:cubicBezTo>
                        <a:pt x="81" y="53"/>
                        <a:pt x="123" y="0"/>
                        <a:pt x="123" y="0"/>
                      </a:cubicBezTo>
                      <a:cubicBezTo>
                        <a:pt x="123" y="0"/>
                        <a:pt x="167" y="51"/>
                        <a:pt x="176" y="49"/>
                      </a:cubicBezTo>
                      <a:cubicBezTo>
                        <a:pt x="185" y="46"/>
                        <a:pt x="189" y="36"/>
                        <a:pt x="193" y="31"/>
                      </a:cubicBezTo>
                      <a:cubicBezTo>
                        <a:pt x="198" y="26"/>
                        <a:pt x="206" y="28"/>
                        <a:pt x="213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th-TH" sz="900"/>
                </a:p>
              </p:txBody>
            </p:sp>
            <p:sp>
              <p:nvSpPr>
                <p:cNvPr id="29" name="Rectangle 11"/>
                <p:cNvSpPr>
                  <a:spLocks noChangeArrowheads="1"/>
                </p:cNvSpPr>
                <p:nvPr/>
              </p:nvSpPr>
              <p:spPr bwMode="auto">
                <a:xfrm>
                  <a:off x="14171613" y="4587875"/>
                  <a:ext cx="74613" cy="3762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th-TH" sz="900"/>
                </a:p>
              </p:txBody>
            </p:sp>
            <p:sp>
              <p:nvSpPr>
                <p:cNvPr id="30" name="Oval 12"/>
                <p:cNvSpPr>
                  <a:spLocks noChangeArrowheads="1"/>
                </p:cNvSpPr>
                <p:nvPr/>
              </p:nvSpPr>
              <p:spPr bwMode="auto">
                <a:xfrm>
                  <a:off x="14111288" y="4483100"/>
                  <a:ext cx="211138" cy="2254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th-TH" sz="900"/>
                </a:p>
              </p:txBody>
            </p:sp>
          </p:grpSp>
          <p:grpSp>
            <p:nvGrpSpPr>
              <p:cNvPr id="24" name="กลุ่ม 14338"/>
              <p:cNvGrpSpPr/>
              <p:nvPr/>
            </p:nvGrpSpPr>
            <p:grpSpPr>
              <a:xfrm>
                <a:off x="10529888" y="6786563"/>
                <a:ext cx="3776663" cy="4291013"/>
                <a:chOff x="10529888" y="6786563"/>
                <a:chExt cx="3776663" cy="4291013"/>
              </a:xfrm>
              <a:solidFill>
                <a:schemeClr val="accent2"/>
              </a:solidFill>
            </p:grpSpPr>
            <p:sp>
              <p:nvSpPr>
                <p:cNvPr id="26" name="Freeform 6"/>
                <p:cNvSpPr/>
                <p:nvPr/>
              </p:nvSpPr>
              <p:spPr bwMode="auto">
                <a:xfrm>
                  <a:off x="10529888" y="6786563"/>
                  <a:ext cx="3776663" cy="3779838"/>
                </a:xfrm>
                <a:custGeom>
                  <a:avLst/>
                  <a:gdLst>
                    <a:gd name="T0" fmla="*/ 217 w 251"/>
                    <a:gd name="T1" fmla="*/ 212 h 251"/>
                    <a:gd name="T2" fmla="*/ 198 w 251"/>
                    <a:gd name="T3" fmla="*/ 217 h 251"/>
                    <a:gd name="T4" fmla="*/ 180 w 251"/>
                    <a:gd name="T5" fmla="*/ 200 h 251"/>
                    <a:gd name="T6" fmla="*/ 129 w 251"/>
                    <a:gd name="T7" fmla="*/ 251 h 251"/>
                    <a:gd name="T8" fmla="*/ 75 w 251"/>
                    <a:gd name="T9" fmla="*/ 202 h 251"/>
                    <a:gd name="T10" fmla="*/ 58 w 251"/>
                    <a:gd name="T11" fmla="*/ 220 h 251"/>
                    <a:gd name="T12" fmla="*/ 39 w 251"/>
                    <a:gd name="T13" fmla="*/ 216 h 251"/>
                    <a:gd name="T14" fmla="*/ 34 w 251"/>
                    <a:gd name="T15" fmla="*/ 197 h 251"/>
                    <a:gd name="T16" fmla="*/ 51 w 251"/>
                    <a:gd name="T17" fmla="*/ 179 h 251"/>
                    <a:gd name="T18" fmla="*/ 0 w 251"/>
                    <a:gd name="T19" fmla="*/ 128 h 251"/>
                    <a:gd name="T20" fmla="*/ 49 w 251"/>
                    <a:gd name="T21" fmla="*/ 75 h 251"/>
                    <a:gd name="T22" fmla="*/ 31 w 251"/>
                    <a:gd name="T23" fmla="*/ 58 h 251"/>
                    <a:gd name="T24" fmla="*/ 35 w 251"/>
                    <a:gd name="T25" fmla="*/ 38 h 251"/>
                    <a:gd name="T26" fmla="*/ 54 w 251"/>
                    <a:gd name="T27" fmla="*/ 34 h 251"/>
                    <a:gd name="T28" fmla="*/ 72 w 251"/>
                    <a:gd name="T29" fmla="*/ 51 h 251"/>
                    <a:gd name="T30" fmla="*/ 123 w 251"/>
                    <a:gd name="T31" fmla="*/ 0 h 251"/>
                    <a:gd name="T32" fmla="*/ 176 w 251"/>
                    <a:gd name="T33" fmla="*/ 48 h 251"/>
                    <a:gd name="T34" fmla="*/ 193 w 251"/>
                    <a:gd name="T35" fmla="*/ 30 h 251"/>
                    <a:gd name="T36" fmla="*/ 213 w 251"/>
                    <a:gd name="T37" fmla="*/ 34 h 251"/>
                    <a:gd name="T38" fmla="*/ 218 w 251"/>
                    <a:gd name="T39" fmla="*/ 53 h 251"/>
                    <a:gd name="T40" fmla="*/ 200 w 251"/>
                    <a:gd name="T41" fmla="*/ 71 h 251"/>
                    <a:gd name="T42" fmla="*/ 251 w 251"/>
                    <a:gd name="T43" fmla="*/ 122 h 251"/>
                    <a:gd name="T44" fmla="*/ 203 w 251"/>
                    <a:gd name="T45" fmla="*/ 176 h 251"/>
                    <a:gd name="T46" fmla="*/ 221 w 251"/>
                    <a:gd name="T47" fmla="*/ 193 h 251"/>
                    <a:gd name="T48" fmla="*/ 217 w 251"/>
                    <a:gd name="T49" fmla="*/ 212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51" h="251">
                      <a:moveTo>
                        <a:pt x="217" y="212"/>
                      </a:moveTo>
                      <a:cubicBezTo>
                        <a:pt x="211" y="219"/>
                        <a:pt x="203" y="221"/>
                        <a:pt x="198" y="217"/>
                      </a:cubicBezTo>
                      <a:cubicBezTo>
                        <a:pt x="193" y="212"/>
                        <a:pt x="189" y="202"/>
                        <a:pt x="180" y="200"/>
                      </a:cubicBezTo>
                      <a:cubicBezTo>
                        <a:pt x="171" y="198"/>
                        <a:pt x="129" y="251"/>
                        <a:pt x="129" y="251"/>
                      </a:cubicBezTo>
                      <a:cubicBezTo>
                        <a:pt x="129" y="251"/>
                        <a:pt x="85" y="200"/>
                        <a:pt x="75" y="202"/>
                      </a:cubicBezTo>
                      <a:cubicBezTo>
                        <a:pt x="66" y="205"/>
                        <a:pt x="63" y="216"/>
                        <a:pt x="58" y="220"/>
                      </a:cubicBezTo>
                      <a:cubicBezTo>
                        <a:pt x="54" y="225"/>
                        <a:pt x="46" y="223"/>
                        <a:pt x="39" y="216"/>
                      </a:cubicBezTo>
                      <a:cubicBezTo>
                        <a:pt x="32" y="210"/>
                        <a:pt x="30" y="202"/>
                        <a:pt x="34" y="197"/>
                      </a:cubicBezTo>
                      <a:cubicBezTo>
                        <a:pt x="39" y="193"/>
                        <a:pt x="49" y="189"/>
                        <a:pt x="51" y="179"/>
                      </a:cubicBezTo>
                      <a:cubicBezTo>
                        <a:pt x="53" y="170"/>
                        <a:pt x="0" y="128"/>
                        <a:pt x="0" y="128"/>
                      </a:cubicBezTo>
                      <a:cubicBezTo>
                        <a:pt x="0" y="128"/>
                        <a:pt x="51" y="84"/>
                        <a:pt x="49" y="75"/>
                      </a:cubicBezTo>
                      <a:cubicBezTo>
                        <a:pt x="46" y="66"/>
                        <a:pt x="35" y="62"/>
                        <a:pt x="31" y="58"/>
                      </a:cubicBezTo>
                      <a:cubicBezTo>
                        <a:pt x="26" y="53"/>
                        <a:pt x="28" y="45"/>
                        <a:pt x="35" y="38"/>
                      </a:cubicBezTo>
                      <a:cubicBezTo>
                        <a:pt x="41" y="32"/>
                        <a:pt x="49" y="29"/>
                        <a:pt x="54" y="34"/>
                      </a:cubicBezTo>
                      <a:cubicBezTo>
                        <a:pt x="58" y="38"/>
                        <a:pt x="62" y="49"/>
                        <a:pt x="72" y="51"/>
                      </a:cubicBezTo>
                      <a:cubicBezTo>
                        <a:pt x="81" y="53"/>
                        <a:pt x="123" y="0"/>
                        <a:pt x="123" y="0"/>
                      </a:cubicBezTo>
                      <a:cubicBezTo>
                        <a:pt x="123" y="0"/>
                        <a:pt x="167" y="50"/>
                        <a:pt x="176" y="48"/>
                      </a:cubicBezTo>
                      <a:cubicBezTo>
                        <a:pt x="185" y="46"/>
                        <a:pt x="189" y="35"/>
                        <a:pt x="193" y="30"/>
                      </a:cubicBezTo>
                      <a:cubicBezTo>
                        <a:pt x="198" y="25"/>
                        <a:pt x="206" y="27"/>
                        <a:pt x="213" y="34"/>
                      </a:cubicBezTo>
                      <a:cubicBezTo>
                        <a:pt x="219" y="40"/>
                        <a:pt x="222" y="48"/>
                        <a:pt x="218" y="53"/>
                      </a:cubicBezTo>
                      <a:cubicBezTo>
                        <a:pt x="213" y="58"/>
                        <a:pt x="202" y="62"/>
                        <a:pt x="200" y="71"/>
                      </a:cubicBezTo>
                      <a:cubicBezTo>
                        <a:pt x="198" y="80"/>
                        <a:pt x="251" y="122"/>
                        <a:pt x="251" y="122"/>
                      </a:cubicBezTo>
                      <a:cubicBezTo>
                        <a:pt x="251" y="122"/>
                        <a:pt x="201" y="166"/>
                        <a:pt x="203" y="176"/>
                      </a:cubicBezTo>
                      <a:cubicBezTo>
                        <a:pt x="205" y="185"/>
                        <a:pt x="216" y="188"/>
                        <a:pt x="221" y="193"/>
                      </a:cubicBezTo>
                      <a:cubicBezTo>
                        <a:pt x="226" y="197"/>
                        <a:pt x="224" y="205"/>
                        <a:pt x="217" y="2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th-TH" sz="900"/>
                </a:p>
              </p:txBody>
            </p:sp>
            <p:sp>
              <p:nvSpPr>
                <p:cNvPr id="27" name="Rectangle 13"/>
                <p:cNvSpPr>
                  <a:spLocks noChangeArrowheads="1"/>
                </p:cNvSpPr>
                <p:nvPr/>
              </p:nvSpPr>
              <p:spPr bwMode="auto">
                <a:xfrm>
                  <a:off x="12441238" y="10520363"/>
                  <a:ext cx="74613" cy="5572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th-TH" sz="900"/>
                </a:p>
              </p:txBody>
            </p:sp>
          </p:grpSp>
          <p:sp>
            <p:nvSpPr>
              <p:cNvPr id="25" name="Oval 14"/>
              <p:cNvSpPr>
                <a:spLocks noChangeArrowheads="1"/>
              </p:cNvSpPr>
              <p:nvPr/>
            </p:nvSpPr>
            <p:spPr bwMode="auto">
              <a:xfrm>
                <a:off x="12365038" y="10972800"/>
                <a:ext cx="227013" cy="211138"/>
              </a:xfrm>
              <a:prstGeom prst="ellipse">
                <a:avLst/>
              </a:prstGeom>
              <a:solidFill>
                <a:srgbClr val="C33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th-TH" sz="900"/>
              </a:p>
            </p:txBody>
          </p:sp>
        </p:grpSp>
        <p:sp>
          <p:nvSpPr>
            <p:cNvPr id="19" name="Freeform 22"/>
            <p:cNvSpPr>
              <a:spLocks noChangeArrowheads="1"/>
            </p:cNvSpPr>
            <p:nvPr/>
          </p:nvSpPr>
          <p:spPr bwMode="auto">
            <a:xfrm>
              <a:off x="13935366" y="5105400"/>
              <a:ext cx="1045871" cy="1045866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7145" tIns="8573" rIns="17145" bIns="8573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" name="Freeform 29"/>
            <p:cNvSpPr>
              <a:spLocks noChangeArrowheads="1"/>
            </p:cNvSpPr>
            <p:nvPr/>
          </p:nvSpPr>
          <p:spPr bwMode="auto">
            <a:xfrm>
              <a:off x="11902655" y="7191715"/>
              <a:ext cx="1005951" cy="1037885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7145" tIns="8573" rIns="17145" bIns="8573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1" name="Freeform 65"/>
            <p:cNvSpPr>
              <a:spLocks noChangeArrowheads="1"/>
            </p:cNvSpPr>
            <p:nvPr/>
          </p:nvSpPr>
          <p:spPr bwMode="auto">
            <a:xfrm>
              <a:off x="10144971" y="5490023"/>
              <a:ext cx="950066" cy="942080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7145" tIns="8573" rIns="17145" bIns="8573" anchor="ctr"/>
            <a:lstStyle/>
            <a:p>
              <a:pPr>
                <a:defRPr/>
              </a:pPr>
              <a:endParaRPr lang="en-US" sz="900" dirty="0"/>
            </a:p>
          </p:txBody>
        </p:sp>
      </p:grpSp>
      <p:grpSp>
        <p:nvGrpSpPr>
          <p:cNvPr id="34" name="กลุ่ม 56"/>
          <p:cNvGrpSpPr/>
          <p:nvPr/>
        </p:nvGrpSpPr>
        <p:grpSpPr>
          <a:xfrm>
            <a:off x="1681369" y="1714423"/>
            <a:ext cx="2797177" cy="1369063"/>
            <a:chOff x="3246437" y="2590800"/>
            <a:chExt cx="5594353" cy="2738126"/>
          </a:xfrm>
        </p:grpSpPr>
        <p:grpSp>
          <p:nvGrpSpPr>
            <p:cNvPr id="35" name="กลุ่ม 57"/>
            <p:cNvGrpSpPr/>
            <p:nvPr/>
          </p:nvGrpSpPr>
          <p:grpSpPr>
            <a:xfrm>
              <a:off x="3246437" y="2590800"/>
              <a:ext cx="5594352" cy="2738126"/>
              <a:chOff x="9401176" y="3429000"/>
              <a:chExt cx="2030413" cy="993775"/>
            </a:xfrm>
          </p:grpSpPr>
          <p:sp>
            <p:nvSpPr>
              <p:cNvPr id="38" name="Rectangle 15"/>
              <p:cNvSpPr>
                <a:spLocks noChangeArrowheads="1"/>
              </p:cNvSpPr>
              <p:nvPr/>
            </p:nvSpPr>
            <p:spPr bwMode="auto">
              <a:xfrm>
                <a:off x="9401176" y="3429000"/>
                <a:ext cx="2030413" cy="993775"/>
              </a:xfrm>
              <a:prstGeom prst="rect">
                <a:avLst/>
              </a:pr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th-TH" sz="900"/>
              </a:p>
            </p:txBody>
          </p:sp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9401176" y="3429000"/>
                <a:ext cx="2030413" cy="482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th-TH" sz="900"/>
              </a:p>
            </p:txBody>
          </p:sp>
        </p:grpSp>
        <p:sp>
          <p:nvSpPr>
            <p:cNvPr id="36" name="TextBox 58"/>
            <p:cNvSpPr txBox="1"/>
            <p:nvPr/>
          </p:nvSpPr>
          <p:spPr>
            <a:xfrm>
              <a:off x="3246439" y="3928242"/>
              <a:ext cx="5594351" cy="96022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科创</a:t>
              </a:r>
              <a:r>
                <a:rPr lang="en-US" altLang="zh-CN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50</a:t>
              </a:r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指数</a:t>
              </a:r>
              <a:endPara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（科技、创新药、高端装备）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37" name="TextBox 59"/>
            <p:cNvSpPr txBox="1"/>
            <p:nvPr/>
          </p:nvSpPr>
          <p:spPr bwMode="auto">
            <a:xfrm>
              <a:off x="4625893" y="2868000"/>
              <a:ext cx="2421176" cy="800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科技赛道</a:t>
              </a:r>
              <a:endParaRPr lang="id-ID" sz="2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40" name="กลุ่ม 62"/>
          <p:cNvGrpSpPr/>
          <p:nvPr/>
        </p:nvGrpSpPr>
        <p:grpSpPr>
          <a:xfrm>
            <a:off x="8539690" y="1712006"/>
            <a:ext cx="2797177" cy="1369063"/>
            <a:chOff x="3246437" y="2590800"/>
            <a:chExt cx="5594353" cy="2738126"/>
          </a:xfrm>
        </p:grpSpPr>
        <p:grpSp>
          <p:nvGrpSpPr>
            <p:cNvPr id="41" name="กลุ่ม 63"/>
            <p:cNvGrpSpPr/>
            <p:nvPr/>
          </p:nvGrpSpPr>
          <p:grpSpPr>
            <a:xfrm>
              <a:off x="3246437" y="2590800"/>
              <a:ext cx="5594352" cy="2738126"/>
              <a:chOff x="9401176" y="3429000"/>
              <a:chExt cx="2030413" cy="993775"/>
            </a:xfrm>
          </p:grpSpPr>
          <p:sp>
            <p:nvSpPr>
              <p:cNvPr id="44" name="Rectangle 15"/>
              <p:cNvSpPr>
                <a:spLocks noChangeArrowheads="1"/>
              </p:cNvSpPr>
              <p:nvPr/>
            </p:nvSpPr>
            <p:spPr bwMode="auto">
              <a:xfrm>
                <a:off x="9401176" y="3429000"/>
                <a:ext cx="2030413" cy="993775"/>
              </a:xfrm>
              <a:prstGeom prst="rect">
                <a:avLst/>
              </a:pr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th-TH" sz="900"/>
              </a:p>
            </p:txBody>
          </p:sp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9401176" y="3429000"/>
                <a:ext cx="2030413" cy="482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th-TH" sz="900"/>
              </a:p>
            </p:txBody>
          </p:sp>
        </p:grpSp>
        <p:sp>
          <p:nvSpPr>
            <p:cNvPr id="42" name="TextBox 64"/>
            <p:cNvSpPr txBox="1"/>
            <p:nvPr/>
          </p:nvSpPr>
          <p:spPr>
            <a:xfrm>
              <a:off x="3246439" y="3928242"/>
              <a:ext cx="5594351" cy="96022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主板指数、沪深</a:t>
              </a:r>
              <a:r>
                <a:rPr lang="en-US" altLang="zh-CN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300</a:t>
              </a:r>
              <a:endPara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（大盘蓝筹、权重）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3" name="TextBox 65"/>
            <p:cNvSpPr txBox="1"/>
            <p:nvPr/>
          </p:nvSpPr>
          <p:spPr bwMode="auto">
            <a:xfrm>
              <a:off x="4369411" y="2868000"/>
              <a:ext cx="2934137" cy="800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中特估赛道</a:t>
              </a:r>
              <a:endParaRPr lang="id-ID" sz="2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46" name="กลุ่ม 68"/>
          <p:cNvGrpSpPr/>
          <p:nvPr/>
        </p:nvGrpSpPr>
        <p:grpSpPr>
          <a:xfrm>
            <a:off x="5096698" y="5138746"/>
            <a:ext cx="2835466" cy="1393207"/>
            <a:chOff x="3246437" y="2590800"/>
            <a:chExt cx="5594353" cy="2738126"/>
          </a:xfrm>
        </p:grpSpPr>
        <p:grpSp>
          <p:nvGrpSpPr>
            <p:cNvPr id="47" name="กลุ่ม 69"/>
            <p:cNvGrpSpPr/>
            <p:nvPr/>
          </p:nvGrpSpPr>
          <p:grpSpPr>
            <a:xfrm>
              <a:off x="3246437" y="2590800"/>
              <a:ext cx="5594352" cy="2738126"/>
              <a:chOff x="9401176" y="3429000"/>
              <a:chExt cx="2030413" cy="993775"/>
            </a:xfrm>
          </p:grpSpPr>
          <p:sp>
            <p:nvSpPr>
              <p:cNvPr id="50" name="Rectangle 15"/>
              <p:cNvSpPr>
                <a:spLocks noChangeArrowheads="1"/>
              </p:cNvSpPr>
              <p:nvPr/>
            </p:nvSpPr>
            <p:spPr bwMode="auto">
              <a:xfrm>
                <a:off x="9401176" y="3429000"/>
                <a:ext cx="2030413" cy="993775"/>
              </a:xfrm>
              <a:prstGeom prst="rect">
                <a:avLst/>
              </a:pr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th-TH" sz="900"/>
              </a:p>
            </p:txBody>
          </p:sp>
          <p:sp>
            <p:nvSpPr>
              <p:cNvPr id="51" name="Rectangle 16"/>
              <p:cNvSpPr>
                <a:spLocks noChangeArrowheads="1"/>
              </p:cNvSpPr>
              <p:nvPr/>
            </p:nvSpPr>
            <p:spPr bwMode="auto">
              <a:xfrm>
                <a:off x="9401176" y="3429000"/>
                <a:ext cx="2030413" cy="48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th-TH" sz="900"/>
              </a:p>
            </p:txBody>
          </p:sp>
        </p:grpSp>
        <p:sp>
          <p:nvSpPr>
            <p:cNvPr id="48" name="TextBox 70"/>
            <p:cNvSpPr txBox="1"/>
            <p:nvPr/>
          </p:nvSpPr>
          <p:spPr>
            <a:xfrm>
              <a:off x="3246439" y="3928242"/>
              <a:ext cx="5594351" cy="94358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创业板</a:t>
              </a:r>
              <a:endPara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（新能源、医药）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9" name="TextBox 71"/>
            <p:cNvSpPr txBox="1"/>
            <p:nvPr/>
          </p:nvSpPr>
          <p:spPr bwMode="auto">
            <a:xfrm>
              <a:off x="4214643" y="2868001"/>
              <a:ext cx="3243675" cy="8569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新能源赛道</a:t>
              </a:r>
              <a:endParaRPr lang="id-ID" sz="2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7780"/>
            <a:ext cx="1219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牛熊线用法</a:t>
            </a:r>
            <a:endParaRPr lang="zh-CN" altLang="en-US" sz="40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9295" y="1095375"/>
            <a:ext cx="10581640" cy="5092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52860" y="40545"/>
            <a:ext cx="1219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操作口诀</a:t>
            </a:r>
            <a:endParaRPr lang="zh-CN" altLang="en-US" sz="40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78647" y="1229319"/>
            <a:ext cx="5877261" cy="43999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主线行情反复操作、支线行情择机操作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始终追随热点脚步，牢记无主题不牛股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趋势不破坚决持股，趋势破位坚决离场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短期调整不改大势，短期调整令人心伤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进出同源踏准节奏，控制仓位应对有方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选股操作严格辨别，执行之前先看信号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知行合一切忌侥幸，长久生存剩者为王</a:t>
            </a:r>
            <a:endParaRPr lang="en-US" altLang="zh-CN" sz="20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75" y="2214880"/>
            <a:ext cx="10044430" cy="2219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41090" y="2614930"/>
            <a:ext cx="79305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6000" dirty="0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当前市场表现</a:t>
            </a:r>
            <a:endParaRPr lang="zh-CN" altLang="en-US" sz="6000" dirty="0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0830" y="2938780"/>
            <a:ext cx="17665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3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33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PP_MARK_KEY" val="78063897-b671-48fb-84bb-65fd37104175"/>
  <p:tag name="COMMONDATA" val="eyJoZGlkIjoiMjlkMWNjNmI2NDg4MWM0ODRlM2NiMDRiMjk4ZGExMj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9.xml><?xml version="1.0" encoding="utf-8"?>
<p:tagLst xmlns:p="http://schemas.openxmlformats.org/presentationml/2006/main">
  <p:tag name="KSO_WM_UNIT_PLACING_PICTURE_USER_VIEWPORT" val="{&quot;height&quot;:1539,&quot;width&quot;:39003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item1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j A 2 O D Q 4 M T c x O T Q 3 I i w K C S J H c m 9 1 c E l k I i A 6 I C I 4 M T k y N j Y x O T k i L A o J I k l t Y W d l I i A 6 I C J p V k J P U n c w S 0 d n b 0 F B Q U F O U 1 V o R V V n Q U F B O T B B Q U F M M 0 N B W U F B Q U N Y a m l a a U F B Q U F D W E J J V 1 h N Q U F B c 1 R B Q U F M R X d F Q W 1 w d 1 l B Q U F n Q U V s R V F W U j R u T 3 p k Z D N 4 V j V l S E g 4 V y 8 y W G l T R X N N S k 1 3 c D V o S T N 1 S W l D Q m l V V U d j W U I y d F Z 0 d i t X b T I x V 3 J W Y X R Y W F h o U W 9 x c U l n e V p N a G V Z Y S t 3 a 2 t C Q 0 N H R W t R T W h l T j d t N X Z 6 O E N r V X R 1 d 3 I x S l R n R D l 2 R j h 2 W H M w O T U z b W U 4 N X p r M U Z l K 0 9 j O X d 5 c z d L c 0 F n Q U F B Q U F B T l J Z U U d D d 2 s 2 M 2 p 6 d l h k R V F B Q U F B Q U F m a T B J M 1 F B Q U F B Q U F H S V R R R F F B Q U F B Q 0 F R U W p k Q U F B Q U F B Q V l o T k F O Q U F B Q U F J Q k J D T j B B Q U F B Q U F C a U U w Q T B B Q U F B Q W d F R U k z U U F B Q U F B Q U d J V F F E U U F B Q U F D Q V F R a m R B Q U F B Q U F B W W h O Q U 5 B Q U F B Q U l C Q k N O M E F B Q U F B Q U J p R T B B M E F B Q U F B Z 0 V F S T N R Q U F B Q U F B R 0 l U U U R R Q U F B Q U N B U V F q Z E F B Q U F B Q U F Z a E 5 B T k F B Q U F B S U J C Q 0 4 w Q U F B Q U F B Q m l F M E E w Q U F B Q U F n R U V J M 1 F B Q U F B Q U F H S V R R R F F B Q U F B Q 0 F R U W p k Q U F B Q U F B Q V l o T k F O Q U F B Q U F J Q k J D T j B B Q U F B Q U F C a U U w Q T B B Q U F B Q W d F R U k z U U F B Q U F B Q U d J V F F E U U F B Q U F D Q V F R a m R B Q U F B Q U F B W W h O Q U 5 B Q U F B Q U l C Q k N O M E F B Q U F B Q U J p R T B B M E F B Q U F B Z 0 V F S T N R Q U F B Q U F B R 0 l U U U R R Q U F B Q U N B U V F q Z E F B Q U F B Q U F Z a E 5 B T k F B Q U F B S U J C Q 0 4 w Q U F B Q U F B Q m l F M E E w Q U F B Q U F n R U V J M 1 F B Q U F B Q U F H S V R R R F F B Q U F B Q 0 F R U W p k Q U F B Q U F B Q V l o T k F O Q U F B Q U F J Q k J D T j B B Q U F B Q U F C a U U w Q T B B Q U F B Q W d F R U k z U U F B Q U F B Q U d J V F F E U U F B Q U F D Q V F R a m R B Q U F B Q U F B W W h O Q U 5 B Q U F B Q U l C Q k N O M E F B Q U F B Q U J p R T B B M E F B Q U F B Z 0 V F S T N R Q U F B Q U F B R 0 l U U U R R Q U F B Q U N B U V F q Z E F B Q U F B Q U F Z a E 5 B T k F B Q U F B S U J C Q 0 4 w Q U F B Q U F B Q m l F M E E w Q U F H Q 1 F s U F B a M n B T V W V y V z d n V i t B Y S 9 s W l N r a l A w U D Z U W n d 5 O V J z e l J F O X A 1 L 0 x U S 0 x C W k R y d 0 1 Z d 2 Z W c W R 3 Q U F B T 0 N Y c U x T c 1 R I Z D l 0 b E Q 1 S n B Q V 1 B U R l Z n V j Z l Z H R m Z G t I a G N p V 2 N 6 S G I 1 b T I 0 W k J H d F E y M 0 9 G N n V M W m R 5 O C 9 T d W J 3 Q z N m d k Z Z c D B 2 S 0 5 M U 1 J 5 Y X J U V W l R d z l l N l Z H N l J T Y 2 N 6 c z N Y M F h K Y W F C Z n F w Z S 9 N d 2 1 j c 3 M r c 3 V D T l N v c 0 t W W E 1 V L 2 Z J d z l X b F Z 0 Y 0 E 2 a H V o R 3 d B Q W 9 B W X l D N H F 1 V 0 9 i K 2 Z s M z E 0 d k p O Z W 4 v R E x q M T h R O D h x e T d r N k 8 4 d l A w N z N p O H c 5 N 0 U 3 U m c z M k d I K 3 p T a F N 5 U 2 g r e n A w d l Q 1 T H B s S 3 p I d j U 2 d W R K e T h 2 W E h F W D N s N C s 2 b X R K e T h h d X U 0 T 2 p z c n h O Z G J r b l Q 0 e k h s O X R p V l d a M 0 x 6 b F p h V H I 1 U F p 1 Y 2 9 1 T E s 0 b 2 U y T 0 g x d n J m S F d P M E l 1 N m 9 U b V R s N m s 4 a i t o S z R j V j B p Z E F N Q U F O U k F q M W R t M m w z M j Q 1 a T k r a m h t Y j V Y b m 8 4 T W J h O T Z E R X l z Z F Q z N 2 h V Y n V 2 M G V y W j k r d 3 V p M n Z M O W Z n c 2 x a c k w 5 U E E z e T d Y e i t H b E o w d X V y d H V y M V Z W d X Z X S z k x U 0 t C V y 8 z N k t K T W 5 I M 1 U w c j R w U F Y y T j l Y U W Q 2 Z U 9 w U j J U c E 8 2 d D l P d 3 F K W U t E L 0 p Y c S t C Q V d T e l N P K 3 Q z e X N s S j h 2 U D A w S U x Z a E N y Y k h 0 U T J Y Q T E 4 d k 9 5 O F M 2 R C t F T G 9 C Q U F C c T R M V m J o M W M 2 b G w 5 c 1 V t R k p h Y 1 d i U E Z 2 T z V 4 Z F d D Z 1 l o d m d T R l g 3 U H I 3 V m t x T V p 2 M S t I Y 3 J 0 U 2 J o b U N i M z d L Q m h r U z J x T F Y 5 V W F 0 Y k x 5 M k 9 V b n B 1 d n p r M U N L N D Q z R G Z U V H J 2 K z d Y N U t V b H B P b m Z x L 1 A w c U M y N F J y V G 9 V M U Z t U 1 V I R W h X W G R r N l M 5 T 3 l Q N j Z 1 O X p y d 0 h K a E s 2 Y 1 U w a W R B T U F B T l R B c E 8 3 d H J E N F h t R X A w N D N 0 Z n E 2 R 3 Z 0 N z Y 1 L z F h N X V s U m V y L 1 p F V n E 1 R 3 Z 6 d F g w d 2 Q w M H h O R G U 5 Z F h W M 0 d O d T U 2 Z X B k d 2 l r e D Z h d T F S Y m t r L 3 F y b D R k O W V M T l E r V G t W S F g 1 Y z N r R m 1 q R j N x Z E p 6 O H p V c 3 N v W C t Q V 0 d Z M 2 R j c U x q W H J s U l d i R m V y b n J S O W 1 U S k t i a S s y a D V Z O T k r N V A y c E t h c l Z V a W d v N 2 N E M U F 0 V 0 x 3 Y 0 F B S 2 d E M 3 U 1 d U d 0 O G x V c n R U M C 9 U c X l p M D J 5 N 3 k 4 U E V Z R n B o S T F D L 1 N 2 N T k 3 Q m x w a W p K O V R x M m Z m V T h j V 1 B s S k Z m Y U h V d U 5 U T k h r Y z k v b 0 U 0 d m Z h U z B u R H p E e X R w e X J U N U w 4 Z W t a d X Z X a j c 3 U W w r Y V F l R 3 R o R H o 0 M j V R W D l l c 0 Z w e m R 4 N j B X W D c 3 c 1 Z N Y S s 3 O X Z 0 Q 2 M x W F p P N n Q 5 T 0 h k O T B r O T B 2 b V p L Z G 0 1 b W h y O G t s d F R U N n A z Y W x w a 3 F R a l o 4 O V h I S H R y N 1 h h Z H l N c l Z u M G Y y V T V N Q V B 6 W D A 5 Z F l Q Z X h O M H o r e k Z h d W p y c l l h K z N z b 3 Z O b W x I e W l t T j Y 5 e F d 3 Y n p s e G p X S 0 4 5 M E F B Q U I x N V B H a H Z i U S s 4 Y m c r M 1 J L c k 8 2 S T d X S z N r d k N i a G 1 K W W R T d E t F T H B H V j N t e F c 1 Z E 1 0 c 1 V a M U Z a S U d 0 R z Z t b X p 0 R j Z N Y 0 R S L 1 R P K 3 A z N n g w M D N W S n g 3 Z G V V V 2 x a a k 5 l b n A w Z j R Y N S t 5 c k 0 z O W V R c 2 x X N T F w N m x k V W R T O U 5 E Y 1 p T c X p X U F N 2 O F V O M V I 4 O E 9 P c E 5 i b 0 Q y c D Z m c H V U N 3 h P W m V m c H F l R j l K R W x G S m F W N l k v V T J m Y m 9 s V n M 3 T 1 R 2 c j d t S U c 2 d j E v W F N t M S t 1 e n R P N z Y 3 Z m F Y W H N u W F U 3 O W M 2 N j h t T i t u d T d x M W F L S k p u Y j k r U j d U Y 3 Z N c m h w d E w w b W R i O T B t U 0 h o c l l v M W I z Q n h p S j B B M E F B R k F M Z X k 2 O G 9 i d m 9 6 c D R k b E J h U n I 1 e k M 0 b 3 B 6 W m 9 0 R n p 5 e G V y M E F 2 V D A z c T B i N V N I V D l Q R D d W d F d I b X J w W D h 1 M j J S Y 3 h 5 R k p l d W J H Q V Z w e i t K a m 0 3 R G l v Q i 9 0 M 1 U 3 T k F Q K z A 5 a 2 E 0 b E J 4 T F Z w V 2 1 v c H Z Y c G J I a l p p N j d s W n l r N n Z M R j Z 0 V 2 l p S j R m M V Z v L 2 1 Z W k t r V U Q 5 d n p Y d H d v c W J O V 3 F S M z E r O V V l a z Y r Q m t l R T Y x O H J O d X R r V n E 0 a V F 4 d m 8 5 W W t q M U x s S l E 1 d H R Q d E M v Y T h V Z k R U W W x w Z X B 2 a T l m c j J U R U R O U 3 l x c F N U c G J H N k J H d n A 1 V n p 0 O C 9 Z L 0 Q r N n A v N j J h S 0 R H M V F x L 3 N E a k V U b 0 J n Q U E x N V h 2 O X N S c i 9 w N z R P b X Z 2 d H U 3 d D d I N W J h T X Z F a i t m Y l B Q N z J 1 a D A y a j A v O W Z H R 2 x Z d 0 5 h T j l P W D k 0 N n Y r T n k 1 Y W F q e V R T W D Y 2 S z Z i N 0 8 3 S G p E b E w x Y m x w N k p V T E 9 1 R E 9 U e G Z V Y V h 0 R 3 F 1 b l B N Y 3 p m U j A 4 T T d h M l h m N H J S Z j l k c z B 4 c 1 R S K 2 l s b j J M a z R 1 e W t m N D B m S 3 V k T E V w O V J a U y s 2 b H A 4 b F h 3 O T N m W G 5 Q T F p Y S 0 J u b D c 2 c 3 Q 3 e C t 2 b S 8 z M m p l W H Z p T k c 5 U G 5 M e m Q z Z l N u R V g w M W Z V Q z N L d W R o U z F L Z 2 w y Z k Z u d V A v W G J O Z G t 1 V G o 0 U z U v V H c 4 R m V Y d X F S W U 1 B U 2 R L Q 2 Z Z Z l Z J U 3 l r V X J E Z W Y v S 0 1 U d V h r Y V h U N z F u Y m Z H M 0 E x R U x v Q k F N Q j E 1 V V J X a n J Z Z U 8 2 b S t M W n R l N 2 E 1 V W F C c m 9 w M 2 R 1 S D F Y a i t u N m V I b G F m N y s v W D F l W n c z T 2 8 0 R X F w Z z d i N S t Y Z l R k b m p n d G l E M n N O a U Z C M n B s e V d 0 T U h k R k 9 I c 0 p C N k s z d l I 5 Z l F z R l p l Y X R l U k F v a j d a d k Z j b n N u T G w 0 Z X F p T z Z J N z Z y R k J Q Y X R k Z G Y x e W 1 R V k Y r a W 5 1 c U N U c H B l V X h t c m w 1 c i t i Y 0 4 w S E J Q b D d L T F R M c E x 3 d l d x S E 9 U M E V w Y m 9 i M n l j b 3 N P b m o 2 c m Z x M m F 5 d i t 5 K 3 d h d U p Z U n V B Q U J 3 W F p w N y 8 0 U 3 I z W V V L b n E 2 d T Z u N W h 5 R z F 0 d l B 4 V F R M V j d N R i s 2 M T N K M W V 5 b m Y x N i t y b m g w e n N O Y j l 1 W m E r e D B a e W R Y Y l d D e m N Q M W g y Z i 9 x R F h W b T F W M D B D L 0 t s Y 0 V O N n J z U m R m N n M y U 3 h T T H V P b j l h a S 9 Z Z T F j T j h S N V J R V l M 1 T D h Q V D E w Z T Q 5 M k N 2 Y n g x c n h x U n F L R S t I c n A 5 d T d 0 c l k 1 O X R l T 0 F U S 1 h t Q z l m c m 9 0 b m I 5 b X Z L N X d 2 M T d R T z N h d G 1 o S k J X W G 1 q V y t T M l N s d G g 2 K 2 9 Z Z n V u c l Z J T X p m S D Z n L 0 Q y Q T B B M X k 1 Q 0 5 3 Q U F R Q T J W b U 1 1 R G d x M H R u V 3 J q K 2 J H R H J E N H Z P N V N r c m N r b k s 1 W H I y N n F w M V o 3 R 2 t 2 V G N r Z z E x M n B k Z m k y Q W Z M N 2 0 2 T 0 t 2 V V h D W X Z O M W U 1 V m Z N e k 5 h T H N 0 Z j R z Y l V 4 T T F m S z R K S z F K T 0 t h M G 5 Q e E s 5 W E 9 L a W p W e j g 1 V V h h M n N m R m 1 J V n V u T 0 x U S n E 1 T 1 Z a R E k x d G 9 k Y 0 l 4 d F F r S j B p Z F R 4 d X E r T D M 1 V V h G c U d 2 d G w x U 0 8 2 d U x y c T V j O X R L Y l E x c z A x e n R 3 M E w w K 2 R a O W 1 q N m d t M 3 c 5 M 0 s 5 N G Z l Q n F J S F F E Q U F E V V V J R 3 B W S k x r N V Z h M 3 Y x S m R 2 c 2 p X c 2 Z Q W k 5 v T l M r N 0 N R U 2 1 V S j N Z N H J z M W o w N X d X c l p i R l l O S 3 A 5 Y T Y y S U 8 2 b 1 B O d T d S N z R a R T E x d l p h L z F a T 3 B S M l Z u T j J I R l J V b z J C T j Y 5 T k Z X N U 5 Q Y W t Q a W N h c z M 1 b G R p N j Q z N k I 1 d D J L N m V v V 1 B m M T Y 2 c l Z D Y 2 N r U 1 Q y Y W g y b k R I K z V X Z W 0 2 K z l x U 2 1 h M X p u a U l x N T M 1 Z W J Q c U N i b n B 5 L 1 N u T j N I d F Q w Q W Q z d D d n d F F u O W l u R 3 d B Q W 9 J Y k 8 1 S l c v O F d 2 Z 2 J U c 1 E 0 U H J 3 M l p a O T J w T 2 F y a n Q 2 Z H R S c n R 3 N V R r T G V u M 3 Q y d 1 U 4 a 1 p X Z l Z X O W x w L 2 x o N 2 8 z M D J y Z m 4 r W G x q O T Z o e D Y r b 1 V l Z D l E U H h i S 1 k r a n R t c m 1 6 d T F W W n V R U U t 0 e k F W N G U r d n p D Z G 1 C V G V u V 3 F z b z J 4 S G N 2 M z U v N T B 5 e j Z W b H B Y V n V r K 0 F F U W p k Q U F B Q U 5 Y V G t 6 S G x K V X Z N T H F 5 e m o r c E 5 5 U G x 0 d n J O N H F m M D h Q U F R X O G o v d z l Q Z l Q 0 a 0 Y 0 e W x a c j E 5 S 0 o x O V Z K V 3 V 2 Y W Z K V m R u W j Z 1 O X d 1 d k M 2 b 1 J r T 1 R s S m Z 4 c l p y O U s 1 e k l J a U x Z a E 5 V U H V 3 R V B W c D J h V E t O d H h k W F h S b m R F Z W w 1 Z V J w K 2 F H a 0 9 1 M G Z V R m N J M 1 F B Q U F E V z B J V E Z W a 3 R T d F d h T 3 I z Q l B V a E 1 V a S 9 X W G h X a F d X b E 9 y e G 9 i M F V k T 0 h 0 N 1 p U Z W 5 k U T Z K R k J i a z A 5 c T N w N D R R O H R l O U d 0 O G x 1 N k s 3 c V M v a n V x d l p v R i t s Y z U 5 d m 5 X Z k N r d E t O V 1 B n b F l l T T N 4 b m R R Y z V P V G x w M j h L Z 1 I z U V J x a m R B T k F B Q l F B e G 4 1 a F Z x O C 8 0 a T g z R n c x T E x K R m 5 i W m R Z Q 3 F 4 K 2 x k N l l a R 3 R 5 M W t z R n B X V 2 x W b j l n L z N t N 0 R 5 Z 3 J j a 2 4 x V G 9 r V U 5 O N i 9 6 e W Y y Z F h a V 2 M r T U h p Q k p l b m 4 1 W n A z U E x 6 U 3 N y U F R y Z l p i O F B O M T F i O T h 1 T n M 4 O T J M K 2 J Y a G 8 z U k R k M 3 F y e U E y d V d h Q l B o c D l q M j M 2 S z N i U j l a M U Y 0 R T Z 3 V U p x Q U F B Q U R y S l l w R 2 N X c l Z P Q n F V U X p C b m F 2 O H o y Q 0 8 3 N z R r V j N s U H Q r N n I y T G V L e H c z c F Z l b k t 1 Y 0 x E N H R x Y W J W S W 1 G R m x y L 2 R u c W J y d H h t c k R 6 O U 5 k Z C 9 Y c U t F a z Z u W j J u Q m o 1 Z W N s T D V N S H g z V j V k S z V R Z T B i b V p J U D R D N l F P Z 0 d B Q U J 3 M E 9 h a n F m b 3 A 3 c W d p R 2 p i U T Q w T j Y x W G 4 3 Y j k 4 K 3 l 1 c n o 5 M 3 N U d E 8 1 S V N x V n l 3 e U p i Y U 5 K b G V 4 N C 8 4 c z N 5 T 3 U 4 U G p I T z l Q M H V Y Y j B s V 2 5 a c X V y R C 9 4 N C s r c 3 R p a 2 J I d F d 5 U n U w Q V Z 3 d W h H d 0 F B d 0 V F R D J q V F h Y M G Y x M T l o T 2 J l W H Q 3 b F p u N 1 E 2 T m J L a 2 d i e S t O N n h 4 a G R i e U J q N W Q 2 W D d h W T F K O U g 5 b E 9 Y c H F H V j N 2 Q m R Q S T d y d y 9 Y N k x E W D A 4 M W F M Q m d H V n R o b X J 6 c W R i W X R V a 3 d O Z m 1 P U m R u W j R Y N S s 5 a m N N d T E z Z z N 2 c D J Q b H N s V m 5 L M U R U Q V Q 1 T j d k c k Q 3 b X N D M X d D a z d L O E 5 5 d F R z Q k F B Q m d y e m Z Y Y n R k Y m E z Y z R 0 R D h 3 Q U F C R 0 N 3 Z 0 1 k c k o x b k l Y V U F B Q U F B Q U F 3 Q 0 t F Y k F B Q U F B Q U N E R U x v Q k F B Q U F B R E F J b 1 J z Q U F B Q U F B S U 1 R d W d F Q U F B Q U F N Q W l o R 3 d B Q U F B Q U F n e E M 2 Q V F B Q U F B Q X d D S 0 V i Q U F B Q U F B Q 0 R F T G 9 C Q U F B Q U F E Q U l v U n N B Q U F B Q U F J T V F 1 Z 0 V B Q U F B Q U 1 B a W h H d 0 F B Q U F B Q W d 4 Q z Z B U U F B Q U F B d 0 N L R W J B Q U F B Q U F D R E V M b 0 J B Q U F B Q U R B S W 9 S c 0 F B Q U F B Q U l N U X V n R U F B Q U F B T U F p a E d 3 Q U F B Q U F B Z 3 h D N k F R Q U F B Q U F 3 Q 0 t F Y k F B Q U F B Q U N E R U x v Q k F B Q U F B R E F J b 1 J z Q U F B Q U F B S U 1 R d W d F Q U F B Q U F N Q W l o R 3 d B Q U F B Q U F n e E M 2 Q V F B Q U F B Q X d D S 0 V i Q U F B Q U F B Q 0 R F T G 9 C Q U F B Q U F E Q U l v U n N B Q U F B Q U F J T V F 1 Z 0 V B Q U 9 w Q V p r R 1 I x a D g 1 Y n Z o M T F p U W N V M E o 2 a H V I W E F R R F V E Z G V y M 1 F F Q U F J R H J V V n p h T 2 Y z Z m d q W D Z 6 M j B q M W J a a G t Q Y W R Q S 0 4 3 d j F p c z V C Y 2 V 0 U 3 B u c 1 V o R n B h W E t L e l l w c D Z o W V d R W E Z P c H R Y b 0 R P N S t U c V J s Y U 8 w b k h 5 O U 1 Y R z Q z R n h j N 0 x y d U E x O H Q w V j I 5 T 3 V x b G N V T W M 3 d k 8 3 N j N j N l h L Z D l X S W l H U j d W M H V O N n Z u Y W 5 V c k I w c H A 3 U S s 4 Y m l l S G o z Z 2 F u Y 0 h 3 R l Z F N k F Z Q U F L a U I v T 0 l T N 1 Q 5 M V Z v V 2 1 F c H Z u W j I v Y n I z O H U z N l J T Y z V u T j g w N U 9 V c k N Q d H h y N S t T Z y s v Y n c 2 T j J s b 1 p I Y 2 x T V y t z M 3 V a d 2 5 k d T Z 0 U 0 4 w M n l u b G Z M Y l d I e m 1 1 O V V k U 3 R Q W F l L U l Z j Z U R i c 0 R k M n R u b j J 2 M n Z P Z j N 6 M U 9 n e V B D c X p 5 Z l Y y e l M z S j B I O V Z Q Y 1 V S M C t j M T Z G S m F V S z g v U F I w T W d X Z W 1 4 d 0 w 0 W D Z l Z H Q v T X d E c U R L R W J B Q U R B Q U t W b F p T b z F s K 2 5 G Y 1 l Q b D R l b 3 F I d z g z Q l h o N k t N a m J V O E U r M 2 1 y Z z R 5 b F g 1 L 3 F m N l R l N V J 3 Z T l N b U d v W F d X d k Z B S m h i Y 2 l i W D F a O D d l U G h W d U 4 y Q n J S c E x o Y 2 5 w M H J I R y 9 o N F Z W a 2 5 M U 2 R m N H o v O F Z t Z H l D K 1 R 2 N m F H b z B H Q k o w c 0 h U W i 9 Y R j l n U D Z L Z T Z v d n A 4 K 1 N V M E Q v V 3 J j T H d B M V E r Z 0 d B Q U F 3 M E p S Z W 5 l d 3 F 0 e W M x V F J N L 2 5 t O V g y V G s 3 R G 1 y T 2 p v U F Z s d m w r K 2 0 z c T N q e k 1 y d l p R T j d v M m E 2 U k J i W n R y V U 5 0 d 1 J Z V U d x O H Z M S D l l b 2 5 Z L 3 V I Q 0 5 2 Z D h k Q y s v b U N R a m s 3 T 2 V 1 d D I w Z n B w Z z V 0 N U 9 w U y 9 n Z W R y T U l p V F o r e l Z E d F R U d X Z m S z d m b 3 J k d E g x Y W h Q Q U d x T z B B M E F B S E F O Y U J 6 Z 3 E 4 Y 0 d S M W R i N X F z Z E I 1 U l p V Q 1 J K R 3 Q 4 b F V z M k Q v S 3 R 0 e j V i U 3 N y S 0 t Z Y y t v V 3 d 0 b V R L c j R 1 c j Y v e D Q z O W Z i W D B r Y 2 t L O H Z h M E 9 o N 2 8 1 Y W x u Y n h 5 b 1 d 6 N m N w N D F K c W Z Y Y U p 3 R G x D T j B B Q U F D M W N E b 2 5 U L z V l S G p x V G x 5 K 3 B m R j V 2 b 0 5 m U H d T Z W 5 x T G p h K 2 0 0 d U x 2 S n l j M V d Z d j Y r Z U d 0 N m 5 5 b k l i R T F Q M S 9 v W m R r c 3 J u Z 3 h l W G x s W m J 2 a X J 6 O T h a c i 9 0 N T R o K 3 Z o M m 5 a N T J M N V V l S U 1 B U 1 Z K d X N h b S t 1 Z 1 B n R W 9 S d U F B Q 0 F X b m h v N 2 p L c n o w U G U v R k p Q R G U 5 V E 1 U e T Q 2 O H V m V k Z 2 L z V r N F J l d W M z M V E v N U x U Q 1 Y 2 T 2 x G Y T N W c j F 5 a k 4 z e H V 2 W V p F d H R m W n d p b U t P b n R D Q T F z M G M 2 b S t Q N W 1 F Y T N 5 W F N y c k x Q T G R u Z 1 V O d T R O c D N N e n B V a 3 R R N E 9 2 T W 8 5 Q V g 2 Z E N O M E F B Q U M x O E 1 t V X N Z c H F G R 3 g x T E 1 E V F E v U D J 4 R W 1 T W m s 0 W n F 4 b H p s K 3 J X c m x F Y T A 2 R k 5 S U m 1 M c E 4 5 K 3 Z V d 0 J Y a D V Y d k 1 a e l N 6 W W 9 x N 0 J Z Z n h y W l Y v U D N 4 c X V S d j Q r b T l l b X N a e G F 0 M D l K S E p 0 c z k v L 2 V W O F V Q V k p p U k k w U z B h M j F X K 1 J Z T U F o Z m 4 3 M k Z V V 2 R h Z m p p e C 9 K M m N s S k F W N G U 2 d E M 0 b 1 N a M W k 5 T D R M b E d 5 c 2 J h Y V h l Y n R M b j h X e D N X T 3 F N T m V B c k F Y b 1 J z Q U F G e F h E c D A r S j B t N j g 5 T U Z k Z E x l Y m Q z Y m F W T D N k a l d 1 S C t y c n J X Y l Z y Q W c 5 T E t x b G 1 n Y j R 5 Y z N G U m N N d T J Y b 3 I 2 V n l t U 3 M x b D Z o Q V d V b T M 3 M y t 3 K 3 B P L z J 4 T 3 V s Y 1 V Q V X l P L 2 5 B U H k 3 d 2 I z M C 9 k N E V 2 Y k I w V T V X c m t S O D V l M T V M R G l S Y U h U d W R r N m R O U n g y Y j I 3 d n N V R k x G M T A 4 T T d l M V F Y Y W 5 1 Z m x i M W 9 i Y l B R M j F F T l F x V 3 Y 2 Z U h Q R n h k V k Z o U 2 9 z U 3 p t W X B K U 2 x W T V V x c V d I a 3 p T K z N m Y z Z Q Q 0 s 5 e n R T V H V t T D d m d l Z P T U J Y O S 9 Y d G F s R F B B V l N I M E E w Q U F L N H J W N W 9 q Z l M x c U Z 4 Y W l R M m 5 u c k k 3 d F R r M l R w R 3 J m T 2 0 4 N 2 R r c C 9 Y N 3 h C d z Z K Y T Z x N W V I Y T N P K 1 h t N j Y 5 b W J i d E R q O D F h b 2 U v T k d t d H l 6 U T Z Y N m l X Y 3 k 5 Z G J h S F h W d 0 J 6 K 3 J T Z W l H Z l p Z L 2 V v Z l Z a M 0 9 a U l l z U E h O R X p p O V p w W l h 5 e V B 0 c 1 N x K 2 t E d X R 2 Z F h 0 S z V U R D A w Z D V s Y 2 5 K M z E v d V F i Y T d X T k d Z Q 2 F J M 1 F E Q U l E c j B 0 e j d K M X p 0 T G t p U 1 R t V G 5 5 d n V T T U 5 N a U t F Q 3 V M c z R x T l p k V k h P d l J 2 S k Z l V z d W V m V j V W 0 r W H E 0 U z V M V 0 p x U W 9 6 T j l Y a 2 F F T m J M W j d L T z J j c H M 5 W m 9 q Q i 9 I L z F u N G d p Y l p X N 3 B I S 0 V W Y 1 V m M X R 4 L 1 h x N U c v a j R a R X R M Q T Z Q N l p q R 3 l X L z h H a k Z a M U 9 w V 2 Y z Z m 1 L V X V U V V A x N m R T Y m E z e l B q c n B X Z m x i W E d 4 Z G 5 K M D N v R X F u a W t s T D l a Z U Z h Z m J j b j N 1 N 1 F u W n l S c F N t Z k x W U k 9 V Y k h l b T N 5 a n V q V n J a S E J 2 Q V Z U R n N m R X B B Q U F B a 0 N T W k x S W k o w a U 5 m T D l l S X Q r Z F U v R X Z M T F Y v R n Z M Q 2 t W T z Z 1 T H B L a 1 F X M 0 R a U z Z 6 Y U 0 z a E Z F b F N Y c k Z K N n h P U D Y 2 Y U 9 i V 3 k y b l p D Z W 9 i d G 5 M W k x G V W o 1 b n Z M c D U z L y s 2 W m F p Y U I v c n J r Y S t Y Y T l N V n R v V D Z J V F p C R 2 Z t R n V y Z H Z G N G Z 2 R j F m U D h B d l R F b E x P W j l 0 V i 9 z a l o 4 N W 8 4 O H d l Z H l 5 L 1 V t N U 5 H Y W 5 U N z F n Y j J E c 0 N W O E t Z Y k F B Q 2 d C a 3 l s W m t u U 3 F 0 L 2 Z w V F l o U V V v N m w 2 a 1 J i O C t w T 0 o 5 Z F Z L d 0 F 6 L 0 t 3 M 0 Q 0 c 1 J L M k N B e l Z 2 Z D V 4 d T Z S e W h l Y n Z q V k d B c T B S M 1 J s W W V F e D U 1 S T E z M W Y v c W g 4 V T R r K 2 5 Y c H p s V y 9 D T C 9 M e m R O Y 2 5 V O G J x d G 8 v b j Y 0 R 3 Z s d W p m R T R a V n V U c j V u d F I w U 2 R J O X N 4 Z m J m W i 9 P V G s 1 S 2 V P N j N E c z h s U n Q w c H V U Q n F 3 c 1 A x e X I r N n g 2 Z G 5 h T X J u Q z V W Y l p O T D d r M G R y R k l F Y n V P b 0 k z U U F B Q U R X U V h W U W t T Z k w z d F A w V y t u U j J y a G 9 I K 0 Z a O G 5 0 c T d r L z Y 1 Y k p N M k p h W H E v W T I 3 T m J K Z E s w V T B 0 Q T d V Y X h L T z Z Y Z n p W c 2 h r T n V 2 O X l U Z m F 2 U j F Z N j V C Q W Z Y Y j N 6 W m 8 2 Y T Z H Z S t H N m x E c D Q r c X o r T j Z D c z N G e G V y Y 3 F N N n R G Y X p v S 2 9 Y Z m J 2 Y z U x d j N 5 Y z N G b W N C O W x T M 2 V m M F N T M U w x N T l V U E V E N X c r c T J t e k Z x b X d w R l N m V E x s S m c 5 c U c x M G Y z Q U Z 3 Q m 9 S c 0 F B S 0 F H M G 5 M e T V l e m t w T U F x a G 4 3 S H B X V 2 8 x e V d M c E 4 w W j N W R W Z i Z H F q Q j c 1 Y U l r b j Y 2 K 2 o r V n V V W D d 6 K 2 l K N z V i S 1 Z j W F o z M X d 4 e G k x R E E 1 U X E y Z m Z z O W 4 y b k I w S E 5 X Z k h R Y X R q e V M 4 O H F x L 3 V H Y T k 3 d i 9 o U k 1 6 Z k h x b S 9 M c G x h c n B V d l N z T W d X R 2 h a c F B l K z d P c D l 1 a V Z X V E F Q d E R P d X o z M n F x d E t q Q 1 Y 2 T G 1 i Y n B B a 3 J Z Z z d L a D h Q Z C 9 W d j F h e G l h e k J 6 b V V Y Z j d Z b l Q 2 N n U z e W N s S m 1 u S E p m T z d M N j h l Z V N O Z T A y W X R s d H B S c D F 0 M 2 o x T H R s a z N x L 0 p 3 Q z J F Y m 9 C Q U F C c U l P b H N w c G 9 G K 2 x W N m 1 5 e E p x W m s 1 U 2 p t Z n J Z Z H Y 2 R k Z 4 e k 1 2 T l Z m M W F O O U 9 D M k F U M W F k b E V M U m 9 F V 0 5 V W k h 0 V l N J O X E x M H Y z O X V x c F B 5 e W J L S 1 N y V z g y T U h W V 3 I 3 d V N V Y k Z O M m l z Y 1 o x c X J 6 b m N 0 Z G 1 q Z l Q 5 a k 5 z V W U v S k 1 w Y 0 R 0 c U h O N U J j b 3 N L T k t n d H Y 2 M W F 1 Z l g 1 T k p o K 3 h m b i 9 G O S t m T m E w Y 1 p L a 2 1 a d j N 5 b V E y N j V r Y k I 4 a l Y y V m 1 I M H M 3 c H J i V T d G T 1 R 0 c V l q U U J 1 W E Q r d E 1 6 b E Z s U U p C Z G 5 K e j A 3 N W d i M X Y y V G t 3 K 1 g x c D g 1 Y X B M e G l r O E t E L 1 B Y Z W h s M T Z i O E 1 1 b T M y O G V I M E E 5 W W Z R R F F B Q V V B T j d U N l F y c 2 x H d 3 p Y T S 9 4 Q 2 J J M m N s S l F 5 T m J T c E l L V E N Y N j I r T D F X a E N i b 1 B a a E l k c D I 3 S l R 1 L y 9 K S H Z U R n h o S U o 5 d k N S S j N 1 N X U r d k R P T V J W d C t I d D Z h R n F m e n B Y Y W Z t N 0 p C a 1 d H T n J C N V R w S m F C U W V x V l h C Z 0 x l O U 8 r b n J Y S V V s U z E 2 Y W h 0 V z d y M T J K R D R u R z d q d y t P Y U t H a W t 0 S 0 t v Z n V E M j R a c j M 4 a 3 p P b k R x c k h Z Z F Q 1 T 0 x z N V B D L 0 h 3 M F B L c W w 3 d T N i U l I w Y k 4 2 e T J m b D Z 4 U 1 p K M F B E T k h 4 e k 5 6 N n Z L M k F O U V N v U n N B Q U 1 C Q k o 3 T n l G W i t l W V h O d j d N S 1 N F c z N l d G w 5 R E l z S V Y 2 d W V 0 Z F V k U z l O e V B H M 1 E 4 T T B l U E R Z N 1 d r O F A 2 N l B Y V l c v W C t o b D B h O G Z Z Y 1 B U b T h q K z d v M m Q 3 b U c z T 2 p y W W c 3 c X R u Y j l z d m Y w M E 0 r S G 0 3 e W R I T l Z t Y 1 d p e E x P W j J u N 3 N s S U s 4 U F R X a G E x U z k 5 K 3 Q 2 Z G V u M m J G Z H k 2 U j l Z S k t s N z h 6 Q 0 h 0 b k c 3 d k w 0 a j F 3 W l F 2 d 2 p k Q U F B Q U R w c T c 4 N k N j b k d S e k N Q Z F h P d z R x S T c 5 U T B 3 Z D A x O V J a a X h T V G x L b 2 d i M D k 5 Y 0 9 l W W l x M m I v a l N p c j l v M U N 0 Y l R p O W J w M l I v W E s v S H N l W n R E e V k w V z Z 1 Z W o 3 U 2 1 u V l d J M l d 4 M T N j W F p X d j F a T j l l e E 5 O e W p J M j d Q Z S t 3 V U F 2 e V N F Y m d B Q U F B Z m Q x c j J k e n V Z V k t E e m 8 1 L 2 5 P b n E 2 d T Z 0 Y X N r Y 1 o y Y k t O U 2 M 1 b j Z 0 b X F x Y m N k T 3 F Z R z N w L z Q r W n F B Y S t u c G J 0 V E d 1 Y z R S N m h v Z n B n N D I 3 O V g 4 a i s 5 W D N M V W l T d W p W c n B N U F A v V m F T V k d J M n k x e G 1 r V V d T a D Z 1 T G 5 D K 3 U 1 Z 1 V B c U J X b j d L d 0 1 5 N V d M Q V F B Q V h C d n U r U F F I Y l R 0 M m l 1 R z B B S U J y U 2 t C Z 3 N N M i 9 W c k x w S W d B Q U F B Q U F C a U Y w Q X d B Q U F B Q m d F R U k z Q U F B Q U F B Q U d J W F F E Q U F B Q U F H Q V F R a m N B Q U F B Q U F B W W h k Q U 1 B Q U F B Q V l C Q k N O d 0 F B Q U F B Q U J p R j B B d 0 F B Q U F C Z 0 V F S T N B Q U F B Q U F B R 0 l Y U U R B Q U F B Q U d B U V F q Y 0 F B Q U F B Q U F Z a G R B T U F B Q U F B W U J C Q 0 5 3 Q U F B Q U F B Q m l G M E F 3 Q U F B Q U J n R U V J M 0 F B Q U F B Q U F H S V h R R E F B Q U F B R 0 F R U W p j Q U F B Q U F B Q V l o Z E F N Q U F B Q U F Z Q k J D T n d B Q U F B Q U F C a U Y w Q X d B Q U F B Q m d F R U k z Q U F B Q U F B Q U d J W F F E Q U F B Q U F H Q V F R a m N B Q U F B Q U F B W W h k Q U 1 B Q U F B Q V l C Q k N O d 0 F B Q U F B Q U J p R j B B d 0 F B Q U F C Z 0 V F S T N B Q U F B Q U F B R 0 l Y U U R B Q U F B Q U d B U V F q Y 0 F B S U F C c 2 d x T G x I U X V V N m V 6 O C t x O D d k d 2 l r e k x 5 Q y t 1 O D N j d n R T V T F U e X Z u c 0 t z K 2 4 1 K 1 l i M 2 d j Q X V O N F J 1 Z 0 V B Q U 9 w W V h y R k p F e i t h c n h G d n o 5 R i 8 x M n k z d T U 2 c D F L e S 9 M V j Z 2 L 2 F m T 1 Z s b W 0 x R n l t R z k v N 1 d u O V p 1 T G J 5 d W J L e U d 2 V z N L a E 0 v b n E 4 M 3 E r a i 9 q c F J U R 3 Z M b W w v c G k r N E U 2 d l N i Z 0 N G T 3 B X V E Z K c V h y N X A 1 a X I z U l d n U 3 E 1 W H V 3 T U F B Q U M v S k t W b F p Y c j B t N S t V b k p H b E x r M U R O V z l Q b k c 1 b z I x e m p P a 2 R j c 1 c 1 Y W J y N l d I R W p V a 2 d P S i t 2 c i t D W X B x R k N 4 S m V 2 Q 3 J K Y 2 9 z S 0 5 M O D Z i Z k o x Y 1 Z a V T N w M T F H d X J 0 d X F u d U t N Y T N i N T F S Z j J a b S 9 m c W c 0 M T d O T y 9 C a V d y Y k 1 F a V M 5 T W J x Y l Z W Z T c 2 b m h m V 3 A 4 b i s z R F F 0 U 2 l R W U N l V z d K Z T d x N 0 9 t d H l q Z z l Z a 0 h O T U R Y e T J 4 d T Q z S l B U c m 9 s U W x E Y T l 5 S F g 0 T z h Z c F B t N 2 p 5 b 2 4 r S 0 8 2 d k N a O H l v c 0 t W V 1 l u N C t H U n J i U V k 0 T j d L Z F R Q d T F L Z C t Q U U 0 v V 2 Y x T m 0 w O W R s S W w 1 a k p G T k F 6 U 0 E v M j d h W H l Y e U h w d i 8 z S W J F M V A x M V k 0 R D J u T W l U U m 4 1 U m Z M M W N G U F h w b z A w W T J C M 0 R X a m R 6 S z d 2 U 2 N y N W J L M C 9 j b H p y a j Z S b z Y 3 R l R L a k N W U 0 p L Z U h q M m d 5 a n E x N l h O T i 9 I Y n V N d j B V Z D F T U 2 R Q Q n Z N K 1 R 0 N 2 5 i R k 9 v N z J z Y j d 2 Q 1 R W S D Z B W U F B S 2 d q N W p L T G 5 w e S 9 T a H N T a i t 1 c D R Y M D B Z M E I z V F p y N X Z a N z Z m c l Y 4 U G R 3 M U 5 M S k Z 0 Z l h E Z y 9 6 M X d a M W p O S F h X U X Q z N 3 h X S j l Q M z J T R 2 d m N H l 0 b k p T Y 2 N 1 R 2 V i O V F Q O X U r b U w 3 Q W I y M F B F W k R J M X J J M 2 R W R m t w U 2 N r Y T N z b 2 l J M U N m Q 3 R L U H Z 1 K 3 A x V l h x O D J v Z H Z Y d z E y Z l R o M n J j U i 9 N M D l N T D F 5 a z Z 2 T E h D R 3 d S b y t v Q n V k d F g v T 0 d a d m p h L z l h N U d X a z Y v e E g z N n J N N 2 t G O H Z m M F V G U m 8 r U j l o R H A 0 K 3 F 5 K z J I O U J Q Y 1 V m M S 9 m U k p h a H J v V j F G b j U v S F R 1 b n Z X S W h X V m x D b 3 l 0 S U U 4 M 1 Z 5 M S 8 5 U V p Q Z k h k U 3 A z S n p k Z j B B Z D N y c l g x Y m 5 2 e C t s Z k t M V F d v Z k Z x S z J E U n N v O G V 4 N W J V Z z h y b z F K e C 9 Y Z j I w Y m F G U m l I d l B s b H h k Y y t I b G N P c z d Y d H M 2 T 1 d I V X p T a X Z p a k R 0 V n h 0 S S 8 x Z l U r b 0 h V S T N B Q U J B S F R D V m 1 2 V 0 g r Y X U w O U d D a U h 1 a m Z W W T h O a n B Z a 3 p a d 3 l W c m Q 5 U E Y 4 e j V p N 1 Z h e E 9 H Y V V M W H F H c m I 2 Z E 9 5 a V o 0 Y m M 0 U C s v d U 4 2 T G Q 1 L 1 J E T U d k b G Z y a 0 N D d G p F O V d a a 0 d S Z 3 J 3 O T V l S H F v d D h Q a W R i V G k 5 W n A x c l o 5 R m I 5 Z 0 h 6 c D l W d U Z C Q V p Y Z X F 0 M 1 d y W j F l b n p p O D R 2 T W Z 2 M S t 0 K 1 h 2 a m E z e X Z C Y V l T R l p l Y T F T V E F U K y 8 5 W n J S M n A 2 Y X B U V W o 1 b S 9 Y c T N q W m V p d E I 5 W m V j T E N 1 W H M 1 S 3 k z Y m g r b G 1 6 c T B r Y X R M K 2 N 6 U X J N S W l U W i t 6 V k R 0 V F R 1 d m Z L N 2 Z v c m R 0 S F N T c W Z l d k R V L 0 Z V c U t p b l Z p K 0 1 H Y T B x d l R w S 2 t O U W 5 I O U 9 D Y 0 p Y c H Q x V G F O N n h 5 c E 1 I K 2 Z l b W 5 m b H F k S D k 5 Z U 5 I Z H J J e T Y w O G h w U l p M S H A 5 M V Z i O W I r T n V 2 Y k p p a T E y a H U y d X p S a H J V d H J r R 3 R R M V h W R 2 l 3 d X J 6 O G N a V m w 2 N k x Q a n N n d U x O W n p T e l p v Y U V R T H J U b W N Z b G N k U i 9 0 W T M v Z U U y b U 5 P T n d B Q V F D M m R 5 e X Z R b E 0 4 W G F 1 b k J S R D A y T 0 Z w L 3 U z R m d 4 Y m 1 H d n Q 3 N i t 2 N E p h a H J n c H o v T V g 2 V V h s b T J T c W R S Y 2 J Y d F R l M 2 Z T V i 9 l T z E 0 e U I 1 V 0 c 2 U S t N U V N k S 2 h 0 S E 1 W W l c 3 d j N s N H p C b m F 2 Q 1 B I R n B X Y k Z w N T l Y d D J h T k h P c D d x M m Z m c S 9 L Z k p D M 1 l k N 2 p p O C 9 D M 3 Y 1 S W t 2 Z l J U a k h x O E 1 s T 1 M x T G R W V X o w e X F L Z E Q x N F I 5 R 3 Z 2 N 2 F 1 a 2 p r M 1 Z M N T R p S 1 F D e E p n V j Z l Z X Z i Q 0 0 3 W X h L Y l h p K 0 1 x R V p C M 1 B 6 R k Y w a T h Z V l F V e V N o a 1 c x M U k z d D I 2 a k V i T m I z b C 9 5 e H h l a j J i Y m 0 x Y T F S R j R K W W t a e W V u a X V j b k x T Z F B K Z W J x L z c 4 a F N R d G 1 U T k t U d y 9 v b 0 9 y e X h Y S n l k c W k x Y k Y z M T J 4 U D V L Y 1 h R Q U F D Q U F T V V J C V k V 2 T F k 1 U l Z X S 3 k v a k 8 1 d m R 4 M U g r M W p m O T R U Y T Q w M D N B Q U J B T G N R a 3 B l c X A 3 M W Z y Y k Y 2 Q m 5 o M H p V U G Y x N j F x c F R K T U F Q O D J m Z n B 0 b X p G b X F 6 N 2 J F Y W x O a X F s N j R l W k Q 2 d G 1 w Y V p i d j l M N W 5 m M n Y x Q 2 t O N S s 3 R l R G d k Z k W E Y y Z j l k Z F R Q d j l q d l N E b W x F c k 5 a d l Z z M G N h a i 9 2 N z J o U j V Y b l B 0 a T R X N U d o R F R R c 3 F x V W t L Z G p I c T h x e U Y w T j Z k W k p m Z U 5 T a H Z 2 M 2 F C W G w 3 V m 5 r d X Z F R 0 F K Q 2 0 z M k Z S e G J O M k Z O N n Z q T 2 x W Z V A y Q j B o O V p h Z G l o S m 0 1 T l B W b 1 J j b z l 1 M 1 Y 0 R 3 B W S k x V T 0 1 C W G J p N H V E d F c 5 R X F Q N m J F d k 0 w U k 9 h d H l k T 2 Z 4 a l d X e E V O R z F S W j d 1 R 3 Z s N m 1 v e E t 6 U D d y N j V S b j J z e V Q x Z C 9 Q L 2 5 3 Y i 9 O M E t H M G M z c G 4 z V T d 0 U 2 o y d F V u T 1 o y b 1 F F N l k 3 b 2 p w c l N x N k 9 j b m F 6 L 2 l I R n B 2 U j l p R S 9 U S j V s a W x a d W F v V l h D Q S 9 q a W l y M G E z Y j Y z a V V y U C t 1 M m E 3 R n N R b U t L T 2 d V Q z B i Q k 9 p U l F U M T E 2 e F Z H O W Z 5 Y U V M b 0 J B Q U J x S U t l b 1 d L K 3 U z S 0 s 1 T 3 c 4 c T B N d F R u O T g 5 V G p l M G J W N W w r V 0 F m T D M x e i 8 2 M T Z a Z V Z t Z m J v b F Z u Z C t 0 d U R D W W x Y U j Z 0 R T h U S n V Q b n R D V z V K T V Y 1 W H M w R D Z 1 W U E 5 N D h 5 R i 9 O Q X Y y M E l m R z Q v a k N z d D g z M k x 3 N W x I U l F S N 3 R C O S 9 O L 0 l m b F d l K z J E a m J u V U l D N m 0 y e k t V R 1 I 0 V G J Y Q X d y N X V n S n J U O X k z S 0 Y r b 1 h v b n M z T W x T Y T J E Q X l 1 T 0 h U e G R Q a E t p V T V P R 2 x j c T N E e X N m T F p G M E 5 2 T 2 F h U C t p e k l J a V B i T j R u U 1 R w O T B O N k 9 W V F h I a 2 I w M l p i Q 2 t s S T l 2 W E N 0 S W t N Y j Z K R W J x Z y 9 3 Y X c r b n l H U T J x N 1 N z V E s 3 T 3 p n N z N z V G I z d F B 6 U V V m M T V 3 U n F G K 0 h p c F M 1 T l F u Y 2 t 0 M E t H M G M z c j J 4 L 1 U 2 Y 0 9 x T V h w M H d 6 R 2 E 5 O X p m c z B t Z G I 5 N m x 6 a z R Z c U t p b F Y 0 d G x N U G Z 6 M U 1 u M H g 3 U l o 5 d k h t d n R p Y W Z W T G R t a m V U d T Z x T E V z N W w 2 Y 3 Y 0 c S t Y d D Z h U G l G U D l q O T J o R z Z B U U F B S E R S M z U w R z l 0 b X F y T W d 1 S 0 Z O M m l z Y 1 o z a n R T M D J Z d n N y a j k 3 M m k x N l l k b E d y V D J j b 3 J X S F U v V G t z R D R 5 V z h x c 0 Z q M j d y M T l Y c T R Y W G h y Z H J w Z G 5 i O X V s V W R x N m F C U G h a d F d j d X M y a n B n V V M x R H d 0 U n M w R H J j L 2 J Z Z n V 5 V V B O M W M x Y V Z w c U 1 O M U x 4 V W Q z d G p t Q W s 3 R n B X W k N k e D J i d H p 0 T 2 t x e F d 4 V D k x S V N n M z l 2 Z X R W U D d p L 0 4 2 e m V m Y n R y V z V r K 3 c v T l h h W U N V N G t 5 Q z R x V W N D W k R i V U t D O U 4 3 a z B i c X B Z M X U 3 K 3 V h S X V 2 e W V W T 2 M v c T d m c F J G W n V 4 U T R E M W J t M 2 I x Y 1 Z s c F R J M W R t N V J u M n N 6 V D M 5 L 2 N m M W V u Y k 1 R R T N 0 M 2 F u a X J m Y W F o R 0 4 2 N U p 2 b C t u W j N u R W E z Y j E w e H N 1 V l N D L 1 l k M X F y Z j N h W E d B Y j R W T 3 p T c 2 l E d X F 4 N z V k S V N j b m F j a 2 p r O V V t S k V o b G x 2 T E Z K Q m Z 1 T z Z 5 W m 0 v Y 1 N 1 a T h n Z E F N Q W d P d k t 1 Y n d D U 2 R L Z G 5 5 N m 9 r L 1 p 1 N j k 1 T 2 s 3 c T N j N m l P b D d 1 Y l N z e G x l d U h t d 1 p y Y X E 1 T 1 N N N 0 l x R m s 2 e l I 3 L 1 d U Y l h z M F R z M F o 4 Z E J 6 Z D h i c i 9 2 N m R a R 3 Z o N 3 V l R 0 Z y K 0 Z 0 d l d V T z J i T z d Y V n J L M z c 5 T T J 1 d U V w d n U x Y 2 5 K Q 3 M 5 T j E v M z l 1 M W k 4 M 3 J 6 O T h a W H V Y Q m F n Y W x F R D N 5 M V J P M G F C V 3 Z l Z 3 h Q d H Z v Z X J y Y T U r L 3 Z X a E p z O V l k W G F r b k 5 J W D I v Z X J j W U N 2 N 3 V 2 N z g z U 0 d u S 0 x 5 b 2 V D M n R x Z n l k a X M v W m k 2 e n l G U n F y b G p 4 L 2 1 x M H Z 5 a 3 B 0 V 0 t i T H l j b n l X S 3 h L U G J r R 2 Z W c j F h e m F J Z T g x V V Z k O X J z N i t r M m Y w M m R a W T N k d T N p M T F y S 3 Z 4 b G x Q W E l F V W Y 3 V 0 p 0 N 3 V p d T Z v N m I x N l d 4 M W J G a F V T e j E 4 U T A r O X V Y Y T c 1 d X c 4 Y U R O M F B 6 R z B 0 e H B m M k J Y Q j F k b F p 2 e H N T c l J W e F I 1 V l Z X S 1 R u e H c 2 c V d F a l I y Y 2 x K T X d a M j E 4 S j l o e F Y 3 O H N 3 V n Z 4 Z S 9 G b 1 J 1 Q U F C d 1 h T b T Z 3 a U p r O V d G Q 2 w w Z 0 5 p M n d o Z j A 4 U F N W T H J r T U F h Y m I 4 M X J V L 2 5 T c j h B V n l V N n Z M R W l R e H Z v e X g w S D l O R E E 3 b G E v Y 0 g 4 V X M w Z n V y a T c 2 V F k v M k 5 1 d D J i T n h R T j N i N G V U L 3 Y 1 W W V P N n V E c H M 1 T E t m M 0 d m M n J 1 V F B 0 a T R X N X V T V W p X d 1 R k V k Q 1 S z l r N S 9 I V C t q a G 1 q O D N q c U J 0 S j V 6 T D E w T n h s Y 2 5 G M j F 2 d V R i N 1 R h T X N 0 a X N V a V N 6 Y 1 h G b k M 2 W n E z d j V 2 T j M 2 Y k Y 4 c W 5 4 O X N z W l J Q M F V o S X o 5 Q z N 1 K 1 A w M G F Z O V d y V H Z p T D U 3 Y 0 t M V k Z t V z F W V m Q 5 c m t x c H V V e C 9 Y c k J H a m Y x O W E 3 d 0 Z u N k 4 5 c k 0 w O T N W N 0 Z m e V B H Z E d 5 a k 4 5 Z H U x N z R x Z 3 Z M b D A w W X V u Y k 4 r Z V V p L 0 9 D V 2 h 3 R l J T c X o 5 b S 9 K S V F 1 Z 0 V B d 0 h W c D d 2 M F R y d X I x T H d i d S t q U j l R S G Y 5 N l l m V i t t V H o z b 3 I 1 c j Z 2 a W s 3 W H J l S n J 1 N k 5 s Q k R h c F k 2 S 3 h k b z J D c k 4 v S E h N c k l y U X J j a z N k d T N p M l p 1 a n R W Y m E z Z l V L b l N 2 U D N L O D N v Y V J Y K z J m L z l X U W 5 K R 2 x L W j h 0 V k U 1 U n N k N m J m R 0 9 s d D Z x Z W J x N H F N S l d v c U t S V X Z o N 3 V W d W N L U z h y Z k x M d T d 1 b F E 1 L 0 5 u b z l p L 2 w 1 Q 1 F G Z U h t b 2 Q 4 c 2 0 2 d D J 5 a V V K O H Z m W G h w d D E 2 Y V h t T T N y L 2 p 4 a X Z X d D F k Z D l 0 b V d E e m J 0 V m t K N m h t W l B 1 O F h t b T J j a i t s a W J l M m 9 T V U h s S X V 2 V H p z U F R N d 2 l L Y j V 3 T z h y U D k 3 N T N G S m t H N X c y Z W d F e j B 0 V 3 B 5 O H R L N U 8 3 Q 0 4 y R W J n Q U F n Q n F 3 W j d W d W U 3 U V B D O U h T U n l i Y l Z m Y l d y b E g 2 W U 9 O d X Z i O W h s M j d 1 R k t F d 2 Z 4 L z l Z K 2 x H Z W J p N j Z I Z E Q 3 Q i 9 l Z n J s R 2 Z q N G E y N 0 d O R n V 3 N 3 J P M 0 h U c W w z U z h k V 1 F M L 2 9 x Z U Y 5 Y k E 2 e m Y z Z j l U c j J 4 Z W x 1 T i t 3 Z n B 5 T m 5 6 b X Z M W l F w M H Z L T k t i a z B a c W R Q d l d s Y 3 F F K 3 Z u b 1 d F Y V d 6 d V F W S 0 1 U W D I r c G N l b T c 1 S E 4 r c T V 2 d 2 I z Z j Z W M 0 5 X c m 9 6 N 2 N 0 R n N i a 3 V y M m p 6 W k c 5 b G 1 T M 3 J t d 0 R r T j F h e n A w Z l B F a l N W V 3 Y z d T l v S D J 0 e l Q x V z k w Y i s 0 Z 3 J 5 b k s v S F F D S H h Y Q V F B Q W F x Q 3 F P Z H d K N l J s Y U d a K 3 N W c 0 d C R 3 R 2 c H l n d E R O Y n p z b C t i c X V E Z z c 2 Y 1 Z 4 Z z N Y W D V 3 d j A 2 R G Z M M W F a a G t F N W 0 1 Z X F Q S S 9 w V 1 d s e k 5 V V k 4 3 Z D l h a H R I T n l j Y T d a R 3 o 4 W U p 6 N D l R M U 0 r W D Z q Y 0 l w U G V u e n h h b z J 3 R V l r b U t h Q m l r W X h s W m l r c z d w d z R Y V n J H K 0 t P N 0 N I d T h k d 2 l x d m V H M T A r L 2 J 3 d m Z D V y t N T E k 2 V H B q W k o 4 b D Z h W U 9 i Y W 8 4 d D J E Z l l V b l N 6 W j B p N U Z y T m Z 1 S 0 8 5 c k U y O T V S Y m J M T D V S d j V p d l Z i Q k F W W D J F e l Z I N k F Z Q U F L Z 0 J X L 0 0 z Y z R 0 T U d 2 Z k J 0 L 0 x 6 Z E 5 j b l U 4 Y X F k Y 2 p Q M n k z W l d u W G N I a k Z I V D Z q Q V Z L S 1 I 3 V n B K a 3 Z x M m F x b 0 g r M 2 Z Y e H p G N 0 Z K K 2 V v Z W p 3 e G 5 w b 1 l P V V Z 3 e D N W T X p 4 T V N 4 K z V 3 K 1 k 4 V V h 1 b G 5 N O V d U R k t x e m V P b 2 1 R T 2 5 6 M n J h c k V V c U x D b l Z K M U 5 1 M H F D M l Z X O E p k M F B i Y 0 s y T V Q 5 Y X l n M G 0 2 c l p 2 M X d t M 0 x E e D J W S k E x d j E 3 S m U y N 2 Z Y a G d 2 U H p l V W h z c m F N N 0 x N a y 9 Y Z l N 5 Q 3 J Q W F F 6 Z H I w N F l X d T N R Y z B m N 1 d K d D d X a E d Y c k x 0 N 2 Q 2 c D B m T T d P Z z V L a 3 d S R X R L c D F E N 2 Z H b l R B Q U F n R H B n T H J Q b z k v T l c 2 R V J X a n Q 3 O X p X a X J 3 T D A 2 N F p n R y 9 m Z E x 6 Z H d j N j F D Y k g 4 Z n M w V D J 6 R i t u Q X F a L 2 5 Y M X N z c 2 5 w c j V 1 N 3 F V c k V T Z E c z V k p u Q k w w b m Q 3 N G p W M T F x S k s v N z d i W T N 2 b G R G U X Y 5 a 1 M 2 c G 5 5 M l V D Y X p X Y l B 1 S G x k d E l K Y W s 4 V j B p N U 9 m c H J 0 V U p 4 N 1 R r U U d M R j h k V U p 4 N 1 Q w W U t L Y U J 2 c H B i T W V m M z h 3 Y T N m N X J x N 2 J x K 2 F V Y k t 6 N S 9 0 a V Z X W D J 3 L 2 9 L S 1 N V c X Q y T n l h b T Z 2 a 2 w 1 Z V h 1 N z l m V j Z 0 e m x i V G p L M F Q 3 W G g 4 d n Z 5 Z E U r M X V h Z V h s b X g y V 3 J k Q l h P W l J X K 3 Y y N k Z W O G N u e T g z V F g z Y j N 0 V z l n U m p 1 R k 5 O d 0 F B U U I x N F p 2 R T Z y V H V T b 2 4 r T k g x b 3 B 2 U F J 2 M 1 V 6 U j R X R j Z j Z m t t c G V m b T Y 2 K 2 o r c X V x e F p M e m k 4 c 0 Q 5 R G U 3 R G x X O D R Y N m d m M 2 t R e V M w e T Z T O E w x M n J w d 1 V R M U Q v S l h l S U 1 B e F N T b G F 2 e U g z K 2 0 v d D Q y b 2 N y d W k 2 c l l N c T B 2 V C t u V F c 1 S j R k R E w v T 3 I 4 W F V X W X V V V j J 4 U 2 V K Q y 8 z d H V 3 U y s 5 d D J H V 3 o z S 3 h w N H l T V k w r N z N 6 N X N I N n c v e l Y r c X h i M y 9 T L 3 p i d W x y T 3 p r L 2 F m U E N O M 1 Z 4 Z T l k d X R 3 d W J t N D F G d j d N e m Z 2 b G N s c z F q T T N E c E N y c z d P e W k 0 c j E x d G 9 k Z X Z t b k d F V T F D c G F 2 d T V 1 T 1 o r W W 9 O V E 5 I V G s 3 U z c 0 Z j A w c G p M d 3 V M b G J V a l N Q Y k 1 Y V j V 3 M 1 h 6 S W U v Z E x q T m U x e m Z i a j h u a H p 0 W T I z d W F Y e V h T T j M 3 e F d L M W J S a W t o c j d l U 2 p 5 Y n F i T j V C W E p 6 Y 2 R G L 2 J 4 d X B V R C 8 3 c D d 2 Q W Z v U n V B Q U N B V 2 l n e G 0 v W G N r b z M 2 W n R j a F B U V z h q K z Y 0 S k h T Y X l 5 e k t O N W 1 V W D F 5 a X Y 0 N 3 F y N G U v V 2 E 2 U F k v W W 9 w N 0 J Z T D Q 4 Z l l u T l J v N V h 4 N W N O R G k w c E s 5 Z W V S L 2 Z U d 0 R U M G t s Y j h O Z k h y U l d w M 0 l 5 b F d Y c H F H Y U 9 X V 3 N B c j A 5 O W R 5 U 0 R a c X o 0 N k F t Z l R K Z l U z d D M x d T h I U j F k Y X h i e G R v M k N O d U R B O F h T c G Y 4 V H c r U G F Q Y S t 5 b 3 R L e X Y v d 3 M 2 d G x K N G Z P M G p k b X p X e W E z a X d 1 Y X l P S i s 3 K 1 F 1 V V Z s K y 9 I Z k R 3 e l I 4 Y 3 p j K 3 l x T T c 1 T H B B S z l Q U F h 1 K 3 A w N m V Q c X N u S n l j T k N T a W h a N G M z a 2 V k b T F q U D h 6 V z Y v Y 0 V S T F Z S V V V s b 1 J s a W Q x Y j Y v T W d p T E Z K S j F R Z k 5 v N W 1 T M F d o Z m g 0 N i t a T 0 V i c W 5 U M m R G d D J o Y z Z Y c V h 0 e U Z K R 3 h K d E w 3 W l c x W E Z I K 2 x 3 Z m J O M l R v M z J z N l Q w O U 0 z c U E y a l V L M W h m Y j k y d m 4 4 V F Q 1 Z W J y c n B v N X Q 5 Y n N o M F d y W E t O a V E r N F h r b E o y V n d Y L z F B Q U R B Z F d Q Z 2 Y y Y n J a R l p 1 b F N z Q j E 2 Z F Q y Y m 0 2 N j d P R l N q b W Z M U m R u W j B X R 0 5 s Q i t z V W 4 1 c G h M b F g 5 a l N w e W 9 U d T B Y c H R W d U h W d 3 J l O G V r W n V t Z j J J c j B 5 Z n B p R 1 J y W l F m S H F H L 3 J O N m 0 x Y k d K M H N x Z j V 2 O H R 4 c 0 h X T D N K K 3 Z I Q U V m M X Q 4 W H B s R n h i T D I 5 M U 5 k L 1 R z b 0 t t O U 8 2 b F Z j S 0 J h U G Z 1 Z W J 1 d l d U c T l Q S E Y 1 U i 9 v L 2 Z y O W I 4 d m Z G V z M 4 T 3 p l U V d T e X Q r a X V U b z c 2 O G N E U i 9 U R W R 5 c z F y V T l u U F Q 5 M m t G V W Z u M W 0 4 V G 5 O M k h M V D d a M U J n S 2 x G c F d a b T g z Z H d r S j J u e C 9 p T j Z j d j R x M 2 Q r d n E v N C t a c U J k Y l F D b 3 V Z d T d M U n o 4 M j R 3 Y W I y M k d L d 3 N J R E x i N V Y w c m V k Q U 1 B Q U 5 S U W t 3 Q S 9 C Z n Q 0 c W N 4 a V V V U m 9 B d 1 Y 1 Z V N y U T I w T 0 J Y c D R L O F B K V W t M Z U g v R D A 5 R k 9 E c E l Y K 3 Y 4 d i 8 x Z E h Q V m p E b E w 5 Z j N l Q k 4 z U X B y a 2 1 k S T J 5 Y X J O Z G 8 y Q 3 R m W H l x d k 4 z Z H R E U G x 0 S D d 6 N m Z l e V d L U 1 d 3 W U Y 2 Y W R 4 Z z l X L 2 R y R k k v Y n U 0 V W 9 Y N n R t d W 5 s b j J M M F E y e U N Q d D B T c T d Z T m c 5 U X F P R k J Q a i s 2 d n l G R H J O M W h Q R E 9 1 d G U v c F l 6 O T J j d H p 0 T 3 I 2 M 2 F X c W x 0 V z F 0 S E 9 X c m R r U l E 5 K 3 M x U F Z z Z G N u S j A w c H B x V m 5 3 S G d s N E x R R F F B Q V V B d G Y z a n R l W G 0 2 T y 9 V c j E 0 W j A z N m Z 2 W W h F c U I r N k t M Y j Z L a V d 6 V F d n L z I 3 c T J t Q X I r N 3 E x Y k h h d W F m Q l B s N T Z Z K 0 l J e l J q U V h S c 1 N q K 3 Z P N k k 2 U 3 B P a 0 R L c T l z M 2 l 6 U X I 5 S S t 2 b 0 1 q d 3 B X V 2 t 5 Z V R 1 V X p t c 2 p K N X V y b H F a T H R X T m t P K 2 8 z c U d O O W I 5 L 2 J y S 2 J M S E l Z c k h J M z l O R G 8 5 c T F V d W V t b 2 J W d U d 3 Q 3 V k U X d 2 Q n d B Q T E 1 V n J h W G c 1 Q U Z 3 U E d G N W V Q N m 9 h W H M 2 V 1 l R Q U F B Q U F B R 0 l U a D V R Q U F B Q U R 3 Q z h i S W 9 L d U x O O T B B Q U F B Q U F C a U U w Q T B B Q U F B Q W d F R U k z U U F B Q U F B Q U d J V F F E U U F B Q U F D Q V F R a m R B Q U F B Q U F B W W h O Q U 5 B Q U F B Q U l C Q k N O M E F B Q U F B Q U J p R T B B M E F B Q U F B Z 0 V F S T N R Q U F B Q U F B R 0 l U U U R R Q U F B Q U N B U V F q Z E F B Q U F B Q U F Z a E 5 B T k F B Q U F B S U J C Q 0 4 w Q U F B Q U F B Q m l F M E E w Q U F B Q U F n R U V J M 1 F B Q U F B Q U F H S V R R R F F B Q U F B Q 0 F R U W p k Q U F B Q U F B Q V l o T k F O Q U F B Q U F J Q k J D T j B B Q U F B Q U F C a U U w Q T B B Q U F B Q W d F R U k z U U F B Q U F B Q U d J V F F E U U F B Q U F D Q V F R a m R B Q U F B Q U F B W W h O Q U 5 B Q U F B Q U l C Q k N O M E F B Q U F B Q U J p R T B B M E F B Q U F B Z 0 V F S T N R Q U F B R U E 5 U 0 R t Z n J V M U p x V m U 3 R 3 h Y V 0 h V b F J j a 2 J X M W U 0 R z h J d m 5 l c l U 3 Q U F B Q U F Q e l N s W m F W N m E 3 U E Z p c m Z a T k s 2 S j Z Z c T B N d l Q 3 c m 9 i R W 8 4 c j h X e W 1 3 O W R z M n p C S W c 5 c U c y e n h Y W U N y U k g 3 N W J w V W I r U G x y M n l C M X l j c E p t Y j l 1 d m 5 L T G l L N 2 I 3 M k 9 C b 3 U v d H c 4 U F J a e G F W b D J G M S t V d m Q y Z H B j M X d w Q T N 2 M V I 0 Q T M v T m 5 u Y U x R L 1 g y c E t i c D h K b n p O Y n B t W k d n R G R X O G V W c U 8 2 d U Q 0 U X V n R U F B S U J h e W l 3 b 3 V t S 1 o r L 3 Q x M V l 2 T E 4 r b j l E Y n Y w O E E w O X F 5 e m 4 2 d X d z U D A v M 2 l z O C 8 3 R T N R Z 2 4 y S E h l N 1 R o Q z Z S V l l i d U 9 U c 1 B L c X V 3 U 0 c 5 T U h D N G 5 w L 0 p q S D h Y c z B j b X M z Q 3 U y Z T J u b 3 p z Z 3 Y x T U l x K 2 h i b z V h b m t q Q 3 k 5 d T M 2 b j N Y M i s y c U U 3 N V h 5 M l h K e W R I S z Y z K 0 V D a V B 0 c 1 N X N k 5 y M 3 R l d k s 2 S D d G N D d R R F F B Q U F O U l N q M W R t M m w z M j Q 1 a T k r a m h t Y j V Y b m 8 4 T W J h O T Z E R X l z Z F Q z N 2 h V Y n V 2 M G V y W j k 2 b z h s M T l j b 3 Y 5 d D N L M S t y W n B x V 0 Z U T G l 1 T 2 J u c H h X W l o y N H R I T 2 E 5 T W 4 z R 2 4 1 S m V V a z Z s W l d y Z n k 3 Y l p M T k 8 2 N U J B M 2 R T e H J T V H B 5 R D h l c m p q K y t x c H Q r b k R U Y n F 0 a m I 2 N 1 p y d m M y N 0 t y d W x x N E x q d n l N c E 9 w L 1 R 2 a m x J S F F E Q U F B Q X R m V G F y Y 0 1 y S G N z d k 5 x b X d w R l F o d n Q 1 V j F q d W Z Y N m d H U G w 1 V 3 g w S j h 2 Y W 9 v W F R j K 2 p O b X Q 3 T U l p L 1 g z T V F F b F N Y c k Z K d m g 3 d V Z a W S 9 u c G 1 q K z c v O F V Z R m V u b n B 4 M 0 d D c m M 1 M m J o b F l F e l R k V 2 I 5 T z c 2 M 2 R h Q m M 4 M 1 Z t K 1 R W U D c y L 3 F L T G I 5 Y X R q e m 4 r Z G h t N F h o Q z Z B U U F B Z 0 Z x N m Z G a D B n Y W x F T j c 3 M 3 R S c j Z l d X V i K z I r V n E w d m w 5 W X R Q W k 9 W c T l M d H p O W D F B T n o w e H R I Z T k 5 U E 4 0 W m 8 0 K z J y U k h V M 3 A x V X Z 1 d 0 V K M 0 t 6 d F h v Z D c v V z A 2 U D c 2 O D d v a n B Y S 0 h 6 N X p Y d m Q r c 1 Z q N X B o S j k r O E J F K 1 h 0 N j F P a T Z T Z W Q r b n B P Z W R X R W 8 v c V h I N 0 J t Z V g 5 Z j J u a 2 h Y M T Z h T m R L V z h u M 0 k r V 3 k w Y U J O U l B w L 0 N M U k 9 n R 0 F B Q U E 2 c G k z d T V 2 R 2 Q 0 b l V 1 K 3 Q z N n R X V l c v V E 1 q U U 1 x b F h s N W V Z d 0 t U Q 1 Z x R n V o Z k w z M n l X S 1 N u R j Y x V G 9 K Z W 4 v a m k 4 c n l U c D F S V m J W R n h x V n A r V 1 R T d V Z Y M 1 l v U 1 g v K 1 l Z M 3 l p a z M 2 O D h o K 2 F 0 Y 2 9 1 T W J Y S H Z I M k h M d U 8 y U 3 N q d j F B e k 4 r L 1 Z E V z N E M W E 5 V j V i N W Z 5 Z j V U W j N Y c l I 5 L 3 B O e j N h N j l V S n c 2 b 3 M 5 K 0 d t M 1 h w M T V S W j l k Z T h F d T Y 3 R G N I S F l R d W d H Q U F B Q U R Q R D Q w R j V h b j N o Y 2 4 y N k o x U j N S S G R R b U p L a m k z S n F F W T F w M k t F a 1 R 1 a 1 R h d l h q W X B 6 V m N x T 3 V p T 1 R z U E t D W X B W U k 8 3 U l d s R i 9 G R 2 w 1 K 1 J y M G Y 0 a i t 2 M l F Y b W 9 k R W x o U k x p T y 9 V Q z h 0 a j l F U H N R a 0 s 4 L 2 R S a 3 d C Z i 9 Y d m x G d T A 2 Z m x w L 0 d k V m Z i U n N H V l h N V j J 4 W T l k S H Z G M T d P M j d k Z j h 2 Z k Z X e D c 3 Y 2 N V R G Y 3 b z Z 6 d T c x M z F 1 L 1 V y S z M 3 T k d m b l F l M z k 2 N E 1 P O T J m K z N u a E p z c H J U Y n N 2 U X l K W j Z k Z V V X L 1 d 2 R l p p M m N j Z n N W M z R x L 0 1 u N m 9 R L z M 0 e T h L M U R w W E g 5 W W 5 R R F F B Q U F O U 1 J Q Y W x w V n A v d j d O b E J h U k g 1 e W l r c 3 J q a G 5 0 b G o w e k 9 M M U N 2 V H k x S 1 F l N 1 N 2 V j h m U D B z Q m x z c T F x d 3 p G N m w 1 a k p K M H Z k N 0 U 3 U n c z e E d a e T h v V U d k c E F q d z B 1 W D B u O W Z I N m h a b T N i c j V s Y j l p c S 9 1 R V R q T 2 t m b y t i R 0 Q 1 T 2 Z w c n R u Y j l 1 d k 5 0 Z H Q x N D N 0 e m R W Z D B S L z F o V 0 I 4 R m V a Z H Z l M 1 p 4 Y U h o U l N h b l Z a M 2 N Y b D R w c m Q y N G F X d k Y x U X o v d l N z Z E M 0 M z B j d X B j Q n J a d H A v c D U 0 a l d y W D J x R j Z r b F J j Y X R i Q z J N T U s 4 d m J V c 0 1 n V z F a Y U 5 E R z J n b X p x M j F a S U R p V n A r S 0 V s a k 9 y Y X h X V z V 5 a i 9 i c T I 3 S 0 p S c l Y z c k Q 5 Q j N w N E 1 Y Z j h W S U h R R E F B R G d 1 d l h k b m 5 q T j N 4 T m Z a K z N k M X I x Z H J i Y X R t d m p 4 Z k p 2 S D M x N j N 3 K 2 J 4 c V o 4 d n J I U n N R T 3 R t K 3 Z M Z T h S V 2 Z P e m N O V m I 2 c F J C L 2 R k W l B k L 1 p n e F o 2 b F Z x S l d r M y 9 U c 2 9 G S H R X e X Z R M j F Q L 1 d i M U 5 u M j N k c D M 5 U E d L Y m N J c F A r c 1 h T a l Z z U W R W W E d w V 1 Q y Y W g r b F B J L 3 F x N 3 l Y R H F l L 3 Y x M V h q d T B U c S t h V W I 5 Y 1 g y Q S 9 y e F F L S m V 1 M 1 c 0 a G t l M X J M U n k r O F h Q S T l 1 M V V s U X R o c V J Y W j J T N 1 Z 0 c i 9 6 U F F h M V Y x e U l G R l p o V V Y 2 b 0 g 5 W H V W M 3 l o N E d x L 0 c 1 d 3 R K W W V U T l I v M W 1 6 V H F Q Y X R L M j B w d G l M d X F N M n Y 3 W l Z 5 U G x 2 a E R R T G s 1 V V k w K z Z Y a U p 3 c 0 F B S U R y M W 9 t c 0 h H M D l k b E o 5 Y m N 4 S n Z s c W F C d n J w b m R 0 S D F i a S s z M l d M b G Q z Z n I 2 d n U 3 O W Z W b 1 R a c 0 J Y U X Z O M W Q 1 Q m Z n c U p p b F Z u M j Z K M V d P R G 8 5 V z F X U 0 5 K N V c r b k I w Z T A w R D E 5 T 3 F 0 L z Y y W T I y d 3 o y O G R M Y n Q 0 L 1 N M W j B q O U 9 M e U d M V U t M a C t T L 3 Q v Y l J r a V N s a D V N M H N y N D V J c l B q U V A 4 d E N r c F Z a T H R 1 Y z V Y Y S 8 3 e n J H M z c 1 T 1 F r V G U z V n l h N 3 l V W T J D T l N L c W x W Y k d K M n Z C d m d U Z D F z M z Z q e k l Q e l Y x V z Z 6 N X R m S E t h b W d Y N j F i b 2 R Y S n N J M 1 F B Q U F M a n V 6 Y j E v d 3 R Y d V F n V l B W M W Q x Y n g 1 V z Y z W m U v a W 1 t M n Y y O E w 5 M m F x N 2 9 B Z T E r L 3 J u c j J 3 d l p n c D d K e j l m a D N L O V c x V 2 F o K 0 5 5 U z Z v c 3 p z Y W J j b 3 M 2 Q l F K N 0 5 5 d G Y v a 2 1 X c j c x Y 2 p Q U j J z Z W 5 5 T G 5 D e E 9 j S j N T T m t p U W x u Y 3 Z T e X Z q a 2 l z K 1 N L a 0 w z c F Z 1 T n J Z a E w x b 2 J F N D F i S F Z z V W Y w N 2 9 q S 2 R W Z X R 5 N 3 N Q S D V h K z A 2 Z T B j Q T J 6 Z F V 5 T 1 B E S 0 Z T N T R a R k J Q c l l 4 U D F q d n J k b X A 4 b D B p c j d j N D J W c k 8 v Z V p u R m 9 p R n Z m c U V w d l R y c G 9 Z R T l x a X d Y N X U v W T h I c G N Y d 2 p k Q U F B Q V F C M G 9 N W n N s e W V i M l l M W H g v T m h C V n A r W E h V c l M x d V N U b G N y M W J k V l V Z e n B Z e n p s K 2 J z b U d p c T l 6 a T B 4 N j R N c 2 x 5 a W 9 z M G 1 P Z G 8 v W F p s b j A 2 Z W k 1 V F N l Z X k 5 T 3 F F b 2 R x W W 1 H c F Z 2 a n F Y Q n Y 3 c V R P M 2 R T Y V B h d G J J Y T Z u N G l L M W N i R W 8 5 c n l p V n Z t a 2 U w Y T Z V e k 9 m b D J 0 V m t i S D J 6 Y 0 x V b W F Q c U N i U S 9 X N k 5 X d W s z a T J i Y V B 1 e F U x b 1 F l O W h x Q 2 t K M W I 2 Z 3 o 4 Z 3 R s c 1 V q a F F R R z h 5 Z j R W S T N R R E F B Q U F k Y U R B V k w 2 U V d G M 1 B 6 W j N X c D d Q V j U y U G 5 z M j J H N 3 Z a a E l a W E t Y a H F p d D Z l Y 1 V u e D Z o a V R w K 2 F V Y k p V a 2 h 2 d D V x S F J L b 2 h y N 2 V H d F c r b G R x R V d M L z l u V H B y a 1 l a R X R O Q 0 Q v U j B i M 2 4 1 U k l 6 O G Z O Z k s 3 O G x 0 Y 2 U 4 d l Z 4 c U c w Y z F x Z G N F e n R H Z 1 Z y V U 5 0 d 2 g r c y 9 O T E N I d G g 4 N 3 B Y Z l g 3 O V N 0 W G F Q a z R 1 e W s y Z H Y y V j F 2 b l p I Y X V K Q 2 s r L 2 R 3 V n k 3 W U t E d F F O Y l p z N z N D O W M r d 2 p k Q U F B Q V F C M D R r M W Y r c H J i Q m h W V z l y e l U 5 b W 9 k c F d w L 0 9 p Z 2 9 O V m 1 S b 0 E w V T J h a U Q v U y t h U C s z c T R L O H p m d D F L O V J u N C t H d E N t W m 1 F d z Z v V V B a Q 2 8 x M n p 4 b m E w a T h 2 V y 9 R Y S t M M V Z W c 2 x T Y i s 5 b 2 V w a D N 0 V V p H d E Z D Y l V L Q 2 x I U X V V e j h l T 0 t M e F h T T H R I a G 5 3 L 2 Q 0 R W Z i O D N v Z G 9 5 T j N l S 0 l I V C 9 R a E c 2 Q V F B Q W d E c H c 1 T X g 1 U 1 Z M e m E z U U x x Q 0 J 2 e j B w R D F Z M l F u c H V 2 Z F l k V G R E Y X Z R T S t N S H F E U 3 N q S 3 I 4 M n N T a m l u b T Z B b j k v Y 0 k 4 O D V v N G w x Z W d t V n R p T m J C T m N 3 M m 9 Z d U c z U y s x S U 9 h V z F o M V B V d G 1 H U X h u V 0 9 x T k U x b l p 6 S 0 Y 3 V j d a d k U 2 L 1 J S M 1 Z P T z d S R m I 3 U j R M V D J Y a 2 E 5 Z T V j b F Z r c 2 N u Z H g w Y n d I S j l a b 2 o z T m M v d 2 p k Q U F B Q V F C M 1 l r R m k r Y U Z p M 0 N 5 d U N Y O H Z L T E J Z Z F B u T m U y N C t k M H R i a 2 t 4 b 1 M y V U s v N m R H K 1 J t M l Z t T T N h Z F R 4 T m U w N m t T N U w 2 d n Z h N U p L b D F T S 0 J X L z M 1 S 3 B m S m 4 4 d 2 9 V Y y 9 T R X d 5 d X l Y K 3 F k O V R z M W U 5 d C t 6 Z D E 1 V U h 2 L y t 1 Q V Z 5 L 2 N N Y j Z 6 W E p 3 N V h r S m R u e F F K d 0 5 U R 3 h X N V R D L 0 g w M E 5 M S m x 0 Z V Z P W m V m c T N 0 a y 9 5 c z N G V 2 Z P b j M 2 W U h 2 b H l p e V o v K 2 9 B L 3 Z I S 1 B v O E 1 Z M X Z q N n V U N F J 1 Q U F B Q W 9 K W X k 4 Z 3 U x Z V A 4 U m V i b T V h b G h r a X p w d H U 4 Q l V Z d l c 1 M U d 4 N 3 V M Y k Z Z c W 4 w V n Z s U y s w K 2 Q x Z X F F W k 8 x S l R k Z n U x R F R s R l p z a 1 N Z M E R m R F d 4 V z F T V j l h c X p N a j V a a j g 5 Y m 9 j S 1 M 4 d m 5 z U W Q 2 Z U d o e l J R c 0 1 p V z J o d 2 h P U H p w d T A x c U c y N G Z v a E 4 w S 2 g y c m U w c T c r e m t W R 2 1 y c j h 1 V l d T e F h i T W Z U e l Z Y R G 9 s c F d l Y j d F Y k 5 i W H U r T D B u O V h i W k x h V T Z i T 3 A 0 O V F x T 0 Z C e j d o d X Z x W j h 2 M G g y Z i 9 x Q j c r M 2 J S b z R P a U Z Y U 0 5 U a 0 5 B M 1 N O M E F 3 Q U F B T F Z n c 1 V q U E x G c W 5 B b E 9 K W m d 6 c 2 J q V l B 1 a T U w Z l B F a n U 4 c D l 2 b l d m U H Q r N n I 4 c n p 1 N D Z m M W x 0 c m Q 2 a D V r T C 9 H Z G 1 5 c m Z x M m J x b m V M S m 1 v Y z R L d i 9 i Z H l 0 S T J j e m J k Y U x T e i t u L z E x W T l m d F N r N 3 E z V S t j b U R S W H M 0 N l d S N 1 Z 0 c m R Q d l d p Z z V 2 T E J m b j h q Z k p u M j Z K d G R u Z X h T M 0 p x a m 8 v d F Z j b n V i d T Z W S H V 2 d z Z O Y W F 0 L 1 Q w N n N 0 Y 3 l X W k J V V X l t Y z B L O F B T U W 0 0 d U x s a D l L a 2 l S N X V E b 1 d r Y 3 h s R n U w L 2 R V Y k x E a V Z w U V d 5 Q 3 p 1 U V d x R 3 V 6 U m 5 w a j R u Q z F D U 2 t m V G g 3 b T c 2 c 0 Z E M D N T U D V a c z F N e k 5 z Z n B x e D B I Z D J L R 0 5 S c l p y c V o 3 a G p R M W Z S Q T V Y R j Z F Y k F B Q U F x S V h O U j F Q M V U 5 e F J S V F J z b 0 1 l S D l L c n o 5 d C s r Z l p U V j U r L z N K d G p j M D N w W V p B d E 4 2 b T Q 5 U l B 5 U m I 1 W l h m S D F y M X l n T m o y c X A 1 a 0 g r b G V y K 2 U r V 1 d L c S s v N y t R W j d i T 3 h k L 2 Z B M X M z V X V X b G 9 s Z n R V L z N Q W n B p c m J y T z c 4 c E 8 3 d H J o a T Y 2 O E t t c E Z U O W Z 0 N k t T c 2 Q 3 d D J 4 a V Y v M z g 0 a E k 5 O H M x e T d U b V J w d H l p O G x F R F h a c z E w d C 9 I R E 5 U W W p o R z Z m Q l M 3 c j R l N 1 h w O D R Y U G Y w N m F 3 U F k v W m 8 2 Y 0 Z F T F l n d F g x e k 4 z O U 5 E Z D B a M z F G O U c 5 Y X Z k V G V H Y V J P Z 0 d B Q U F B Y W 1 G Q W 0 r Y j Y 2 N m o r R 3 R 1 c H J i e m Q z Z X F z M 2 F H U k x S W G s 3 V l Z w N G E 4 R 1 B s N l Z n d U d m U i 9 a V G w 2 Y W h s U l l W d T N o Y 2 t n S z h Q Q l R n W m Z z d H Z C R 3 J o a H U 1 R W 5 s Z D Z O a T R v U 0 p E R z Z p N D F D e H p X W m 0 4 M 0 5 6 V X Y w M H o v W G x F W D d 2 c S s z a T R L Y 3 p m U j E y Y k 5 0 S 0 E x c z A w c 2 4 y c m l q Z m I x Z W 5 j T k Z U d i 9 t Y T B j b 3 R N a W p s N l F q d F N U a W 5 w W E t i R G U 0 Z m o r d U d V b l p W e D V j a 0 x B Q U F B M T R p Q i 8 1 b X R r M W 0 1 M S 9 3 d j l L Z 2 Z i N j d k c n J m V z d 1 Q j V B S E R W Q l F R R z I x e W x 6 N 2 0 r T 3 d J Q U F B Q U F 3 S z h G b 1 J z Q U F B Q U F B S U 1 R d W d F Q U F B Q U F N Q W l o R 3 d B Q U F B Q U F n e E M 2 Q V F B Q U F B Q X d D S 0 V i Q U F B Q U F B Q 0 R F T G 9 C Q U F B Q U F E Q U l v U n N B Q U F B Q U F J T V F 1 Z 0 V B Q U F B Q U 1 B a W h H d 0 F B Q U F B Q W d 4 Q z Z B U U F B Q U F B d 0 N L R W J B Q U F B Q U F D R E V M b 0 J B Q U F B Q U R B S W 9 S c 0 F B Q U F B Q U l N U X V n R U F B Q U F B T U F p a E d 3 Q U F B Q U F B Z 3 h D N k F R Q U F B Q U F 3 Q 0 t F Y k F B Q U F B Q U N E R U x v Q k F B Q U F B R E F J b 1 J z Q U F B Q U F B S U 1 R d W d F Q U F B Q U F N Q W l o R 3 d B Q U F B Q U F n e E M 2 Q V F B Q U F B Q X d D S 0 V i Q U F B Q U F B Q 0 R F T G 9 C Q U F B Q U F E Q U l v U n N B Q U F B Q U F J T V F 1 Z 0 V B Q U F B Q U 1 B a W h H d 0 F B Q U F B Q W d 4 Q z Z B U U F B Z 0 d 0 V V d r N i t U b W J s W H J I Y 2 t i U G 4 5 Y 2 Z 2 V n l 2 b G Z I W T k 5 T W 8 r b V F W R m V u c l J P c T J J T z J w M V B E a 2 p T N F V s c F Z l c F Y x Z E h R b n F H M W g x S l V Y R 3 A r V 3 A z Q l Z j Q m 9 S c 0 F B Q U N v U j l t R n h U c D g 1 c n c y S n F i c W 0 5 M k g 5 T W J x Y m Z x L 0 J X d V V Y M X h p V m E 3 V V h L Y m J Q c D Z 2 U D h 4 Z n B U S 0 x 4 Z X B j V G x H e F R K Y 0 V 1 R E 0 1 K 1 p x L 0 4 x N 2 4 4 d 3 N y a n B s S 3 p j b 3 B L a m I y W m k 3 N H g 5 S 0 5 l d V R y N W N v c k 5 s V W N T M G p Q M E 5 5 Z E I z W G c 5 R m 1 y U G s z O W Z K S E d 2 U G U x d G l h Z n J K Z S t P V 0 x J b T E 5 c T J 1 e E Z k c G Z Q S 3 p Z c E x T Z X Y w c i 9 M L z Z n d 2 M z T 3 N I d m h 5 a W J J S 2 k r c T Z 5 N 2 d P d U Y 3 d E R n Q U F V R n R 0 W n E y O D J s M 0 F a W k x 1 R 1 h t M X V 3 R F V 1 M j k y S F Z K Y V R y N E t T M H F W Y n p J c H Y 3 a E V 1 Y 1 V t N V J R V k s 2 d W d T R m 1 G U l R w Z l V L U l M 4 L y t 6 Z D k v e F V S Z n B B O G M v V z d P Y l h r a 2 h Q W k N F R 2 5 y d j d j U U d p d T N z R G N 0 W l R z L 3 k 4 O D V U e j k 3 d T F Q U E 9 L e m J V R X h F R l J i b 1 V r U n B L a 0 J C S 0 l B V V N J Q 0 c 5 d D k x c y t m M l J z Q k I y a z J 5 U 0 R j M 2 4 v W H J 4 Y 2 5 l K 0 0 v T 2 R K W k h r K 2 M 3 T U 1 4 Y U g 3 U l V L Q l c v T W 1 t e D d y M V l w d V g v Y 1 l G N V l z W W 1 2 Z G g z Z z F o S D l i Z G V T W H Z 1 W T U y Y U 8 0 K z d S U 2 E y T z U 4 d G Q r M 2 w 1 M V J h T 3 Z 2 U V F B T V U x Z F l 4 N G E 1 N U x Q d X N u d D F 6 Q m x J U m 9 B T 3 F N a l h 6 N 1 N 6 c H h n Y j U 0 d W 1 s d G R i S 0 t 5 d 0 d J N y t G d k s 5 T 3 F W Y n d 6 W n h x U E x W c k R 6 W j h 0 N G Q 0 e G c z b H E y a 2 c w S 3 B W T H h 0 V l Z 1 V 1 d W c U p R S 3 A r d C 9 z R 2 s z L z l u O G k x M z U y O W R N N W J y Q m l V R F R 3 N U 8 x a D Q 0 e U t x W W 5 3 V j R l T G h 1 c n V I a E k w Q z J F R U V J S U l Z U U x m T G g x R D B k S 0 t s c V U 2 V F Z x d k h W d T Z D e l R H Z 0 F B S U F C S l J F R l V l T 3 Z j a V B U e l l X R F B Z Q U x j O W Z o N z Z Q R D M w Q l B r N l U 0 U E x 3 O T Z l T G 5 U d z l N K 0 l M d D F S S D h X N 1 V u b j N R M D d 1 W D V J S D l 6 V W 5 R O U 9 k V 2 8 x Y 3 d Z b H R p a E x P W G F T M 0 x K S 1 p n K 0 1 S N l c w W H d U N 1 k v b 1 J h Z 3 h H d T N h a F B w N j I x M H Y z W l Z K b m J P U 1 d N e D R L Q U x Z W j d 2 N m h R U z N L U j B h S H N l T E J H L 2 5 k d 3 R W O H R I V V B 3 N k 5 D b V o 0 W T A r b l B k U 0 g 0 M T Q y W E F i Q X g 4 e G d M Z n p t S X I 5 N k 5 m e m N I N H d W V k 5 W V F V O N k J S S 1 c x b G p n d 0 t E M l o w V E 0 5 e k 1 s N X h i a 2 5 R T F l R U V F n Z 2 h o Q X R 0 Z i t w T z N E V W E z T F d h R H M y Y W 5 1 b D R l U l Z H Y z l Q e T h k d E h E c 1 J n T W 5 H a W 9 n c U F j R i 9 2 V H Z Y c H B k U H k x M n V u d G l n N 3 R R L z g x Y X N u N G E 3 V j J M W F o 4 M z R C T l F h a l h i c 3 p 6 Z C s 1 S D E r O W p s a 0 Q 0 b H V V N 3 o x U m l J L 2 V q Z W d B W D d z M i 9 o N T Z 2 c n h 6 R m h z e W N p L z Z n Q n R n W n I 4 N G 9 P a 2 h o V m F 0 W W t 4 c 0 9 I T y 9 X d G 1 p e n N i T V k y e k 1 Q T l p x S D N Q S E R w S 2 c r e E l s U W J j U V F n Z 2 h o Q k F 1 N U l v b H h Q Z k 9 Y M E Z H V V p u R G E w d n Z 2 e D Z B b D F k d D R l V l Z X M X B j d S 9 h a n h W M i t k M G V k b X R I d T g v S i 9 I V j Z Q Z W Y 0 R H A v d G E 5 K 2 p O e E F Y N n V X U m M 3 V W s 5 V V V o U 3 o y Q V U 3 V H d Y e V M y c k p N c m Z w O T M r c k Z i W W t u M m N z Y k h o d U d z M U h I M 3 B J U 3 J y R F l 6 N j Y y Z k 0 3 Q n Z I T z N P b V l i R m F z V m l 0 c U I y c 0 t o Q 1 h M Z 2 0 2 a F J C Q 0 N D R 0 V j S 0 U z M X l a M 3 F m M n R 3 L 3 Z 6 N D h P L 2 J i U E 9 1 a 2 R 2 Y n J l Z j c x S V A 4 N j l O d T d z M E Z t Y z h Q S E d Z W G R u Q m d o S i t P c H p E M U l S b y t v U U V P d D J Y d j d 2 Z X F Y c W x 0 Z l Y 4 c 2 k y V j h i M G l P e l U 3 d k M r L 2 1 H c y t Y T V F O U S 9 y d z V 1 d 3 B y Z G I 3 N z V a Z m V I T n R N d l B 2 b k 4 z d W Z R N F d G R k 5 h V z k 5 a T V u N 1 J u a 0 0 w T k p x N G F X a G Z B R j V a d l p W N X l Y d H Q r K 3 p G c j R N R T N V S U l J W V F R U X J p U W 8 4 U m F I V E U x U H B x e X V n W j I 1 Z W J i R X F W W n J G W W U r V 1 l O T n c z d H k v a G V F V T d O Q m o 4 N W R S U 1 B U e G 5 S c G J F N D Q 0 b X B J K z N L b m x t e U F Z R E h w b 3 l 3 M j l Q d E N 2 L 1 l t T U x u M j l Q N E t 1 V U F x W C s 4 d D h Q d E Y 2 Y 2 V B c k F s Z z J 2 T j V Q a G 8 z b H l i e k 9 0 c n R 2 S E R m Z G U z T 1 N 1 K y 9 u Q U 9 D Z 1 Z N Y X c 2 N n J W Y V l 2 M n M v M F F H K 2 p J Z 0 8 2 L 0 F Z e G F W R G d t N G h o Q k J D Q 0 N G Y 1 J L R 0 F J e T k y Z l J i e j J 6 M 3 B 2 T E o 2 Q z l j U D d v T 1 h U a 3 R S Z F M w c k Q y U X h O U 0 c 2 U T h 1 M V Q v b n l q c X N a R 3 h m U j V Y R T V 3 M n l 4 O G x O R 0 R u N 3 V P d n A y W U p h N 0 k 4 Y k d o c k 4 0 e n l G b U p N W j J 1 S z N C W k 9 h S H Z S b j R 1 Z X V Z R W g v V l p 0 M z R I d j V j M 3 E 4 W E s v W m 5 z Z n B n d G 0 z d n R p U H J E K 2 N 3 T k N L V U l F L z M 1 d m R I T 1 Z w Y X d U T X p S b m Q 0 a k 9 M U 0 l r R z N F R U l J S V l T N G F C M D h X U U x B Y n o 5 Z D R w T C s 1 Z 3 h P d E I z M T F C b E t o V 3 Y y N m c 2 S k N N R n F o W D M 1 U l l 5 S k R T Z T N y Q 2 1 K V 2 1 5 Z 3 I 4 T 2 w 1 Z k 4 z S F d C Z T h s N F c z R F d i S U M 5 M 3 U r d G h Q b D Q 4 K 2 Q x N n U v S 1 V Z e W N C Z U h i c H p 3 N n p s e G R W M X d F N G J Q d U h x U 0 1 J O C 9 H e U s 5 O T I 1 Q V R G T l h Y R T k v Q m 5 R Y 3 F C Z G o 0 c E J I a T R j M W 5 m a m d Y U D B 4 T m o y U G Z z M 0 E 2 M U 9 X W E Y v a X d x N m h 1 N F o w e V N V M G V W U F R K e E d D c 1 B a U E h P V H p 1 W T B T Z T I x Z V I 0 a l d Z T G h W V z F W T l E z N E t 2 W E 1 X O T d H d E N V K 0 8 3 V W 1 l U U Z s V F V B R H M 4 b 0 h 5 V k o x Q z V a R W 5 R T E l Z U V F R b 2 l M V m x X R D R Y d 1 B 3 Y 1 p r d H F C U n V T Y m 9 q Z 2 5 3 e F Y y c j R j R E p Z c 2 J F a H B O V D J u U V V X V n l n S D E 0 N n J W M z k w c G 8 2 L 0 5 4 M W J R W n V w N V p V T z d J a 0 x h U E 4 4 V G h x Z S 9 l W U p J Z E I 5 N k k 5 N l F C a 0 Z K W H g 1 M l V i M i t 3 W F l F Q l l V S W V E N 3 E 3 N G Z F Y 2 F D a 1 h U M 2 5 s b k p B U U h N Q z B o a H J X S G p y S W s 3 Y k R k O F d t b n Z E T m 5 H b G Y r Z X l G d n J F b m 1 q V m 1 U e W F 1 b 0 J 1 R G h i M z Y w c S 9 2 Y m V m W V B p V 1 N m O T Z W T G d t N G h o Q k J D Q 0 h I U l c z R D M 3 U E 0 5 Q k F 3 b U 0 z c k 4 2 V i t 2 M z l 1 d 3 M w U H R I N X Q 4 Z X Y r M V V x R W d J Z G l m Z 3 d X b E F C d 3 B y U 0 R V e H h N d m 5 a W k d z N W 4 2 U m x P T H R 1 a 0 Z w Z l F O Q 1 h U N E V F S 3 Z V Y U 5 S c V J 3 R 2 R Z O T h z N G J s K 3 p Q S m Z P R k I x Q T R l R 0 V 4 O W Z 6 N U h T a X F j R G d p T H F 1 d F l l V E N i Q 0 Q 5 d l l n T j l x Y W c z c 0 9 T K z Z 4 e l c z W k d U e j A y Z m Z z L 3 d x S E 8 z M 3 p u b D J F b l M 4 b 2 9 Z R n h m a D h D a X o x d n h 1 d 2 x E V 0 h q c k t Q M z V P W W R i Q W V J Z l p 4 e E 9 E Q T V n M U 1 K N U Z l O U o 1 Z k 1 v S S 9 u W F R a U m p P K 2 p w O W 1 w e k c 4 d j J a Z k R k M 1 R w Y y 9 p N 2 g 0 U 0 5 B d G h C Q k N D Q 0 d F Q z F R Y m p B U j Z u T T Y r L 2 Z j T n V 6 c l U v c 3 l n R z Z C M 2 t E O X B l V V V B S E N t c E l E R T R B S U F G S 1 F k N V l j V W 1 1 L 2 F a e F d V a 3 Z m Y X h Y Z m t i c 3 l a e l k z U D I 3 T E 5 W T l J q U W F k U U 9 B K z d P K 0 h q Y k h r e G 1 D M 2 V N S E V o T W d B L z N 6 R i 9 C e n B 4 O H U w U m l G c X V W d D l j b G 8 5 T 2 9 t V H Q y c 0 V 2 d T d Z e F R T Z T d t a m g z V W 9 Y Y U R 3 b 0 1 a R V I z R 3 p w e D h s d X p O Y U h V T H d y V 0 R F d m t 1 O V R B L 1 o r V G E v c z R 0 V m l 2 S z V n e H N R Z n V 6 Q U J n Y 0 V R S k F a Y j B C S D c x Y n B 6 N k x 1 S G h J M E M y R U V F S U l J V V F Y M V J v Y X F U T T J F d G d j R 0 o 4 e W U y Q T g 3 M T Q z d m M y M m p 5 O W E 2 M 0 I 1 Z D F 5 Z 0 g w d l N N a k J i c k d R W G w 5 c 3 R 3 V T U r O G s 1 V V N n V W o z c H J I O H p Q S G N l V 0 E z a X p m b D h s T H E 3 Y X c 4 K 2 0 3 c U c 4 M E 1 m S G Q v N 1 Y 1 N z d 5 S 2 F r S z l Q W j M 4 b E c w c n F x N 2 p 5 N T M 3 O G Z m U W M v U H d m d W c x Y W 9 a R 2 h 2 R H N z c D l a K 3 N B T k x W W U J m T H c x b G Q z S E N u a G 1 4 b W h D d k x 0 K 3 J y a 3 p E a G F V c 1 A 1 d 0 R v b k J B V X p v R m R u a D l 2 Z V B H O E x P b k h 6 K 3 V U R 0 Z h N U l T S E 8 3 d F B w V T R M c n V r Y V R 2 Q T B k S U s 3 d m h p R 1 c v T 2 5 t S j M 1 T m p I M j F M N V l P T n V 2 c n R 2 R G p F Z G 1 I V V h G e D g 1 b F Y w S U l Z U V F R b 2 d 1 T 3 R L O D V 6 c m M x M z Z Q Y z J k R k J m Z 1 E 0 S 0 d u c 0 x x R 1 k r V l Y 5 Q T F 0 b V F r O D B G T n Z 5 N V R 0 c F h N a n l O T W R M M T N U c k d t U X A z d U x X W G R I c W h 1 T T V K U l Y w Q 3 V v L 2 V Q S G 5 Q S G F q M X V w Y n p U e C s w b k R i U U g y c T F k T j R r U k Z O Y i 8 v Z G c x b W l 4 V 0 F O Z W x I Z U h O d E 1 t T m l 3 N 2 x u V E 1 k b W 5 M d m l y K 3 U y Q S 9 E Q S t D R 2 R h a i s 1 Z H h S e G d Y N 2 t s b F d 5 Z k g r b X d 6 b 0 d r e G 1 B U n J N W m k 5 W E t N e j l z b 0 1 a Z 2 R C a F V q N H J w U 2 E y e G t i b n p W M U p y Y U 9 6 V W 1 N V E Z R W U p 1 S V l R U V F n Z 2 h 1 b W g z Y 3 h i d 0 F U M T d 1 S 3 p Q N l l r e G J I d m l E b X F O a l p n d E Z p T D l m T m l Z Z W N 4 b C 9 T L 2 Z u N G 5 a W X J X Y m d l M k 1 u e k 5 6 K 1 N F d G d 6 N G h n Z H c 4 d k o r d F B D R T R n T m V 1 b n N T N n c w Z T U r O H Z s T E V n N X d F U G Y v R W h j b 0 I 4 Z j N Q Z 2 J o M 3 V q b l Z G U 1 U 4 Z W J h N V B a Z X V T R V U v V j M 1 Z W F 6 S V N P W F h r R i t Y R F d n Z D Z m d X F W Q m d P e m Y 5 e C 9 R a k x h N j l z U 2 F a T j l j b T g 5 R E M x U U Q w R H d 2 a T Q 2 M n A 3 T X J O N T Y v W F R I V T R t O T g v T k l n b n A 0 N G t 1 N l N j c D c 2 M 3 p 3 N H Z M a D J 5 d k Z 3 S U l Z U V F R b 2 d 1 V 3 R H O F Y z Z E d I O W R r N F M 2 d X F T T 2 p z S l Q w d 2 x L M l p q Y 0 Z s c k 0 v L 0 J h c k Z W N j h Z a 0 t Y K 3 k r b 3 F 1 V n Y 2 M 2 V n M D Z p W k 5 U Q y t T M z B W V n R m e T F Q Y y 9 v V l l w Z V h Q M k Z M d E E r c H F r Q k N y c k R i e T R j a k 9 i c 2 8 0 U j R l Z k 4 x M 2 Z Q e G x l d j Y v U T k v N 0 V 4 a F M 5 M j d H T k J 5 Z 0 Z T L z N o d n U v V 0 h S b 2 J 5 M T J 1 b j R x Z l g y Z l p Y Z D h h M W d 4 S U k 4 Z l p n Y 2 5 4 M G k v T D h 5 b X F X N 2 N 0 R X E x W n g 0 O U M r U l B w N T g 4 d 1 B H M 2 h n M 0 J D b U p F U T c 3 Q X Z n b m p H R F d I V X d t M V V I c y 9 s e T U z N X V I Z U Z j U m 5 W e G N a R 2 d X d 2 d o a E J C Q 2 l D N 1 l l N k t R b E d N b k d S c 1 h R Y V N m Z D R 0 c n R j W k d j c 3 N x M j J 4 Z m E y e T V 0 T m h p d F R M c H Z T K 3 B h e T R Q O S 9 Y a X F n R z l H U m 9 S d 3 Z E b 0 1 G S n l U M 1 p w d k 1 m S 3 E 3 a n p p M l d V M X R i e n p J e l I r T G V 6 R E w w d D l Z M G 0 3 d n R x S l N V M W R U e D c y V m d H a E F X M X V G N 1 Z Z R 0 R o N 2 9 O O H R E V V Z B R y t k R z h m T H E z a H F 5 V T g 4 T 2 5 F W V N l S E J u Y n J 2 a E Y 2 U m Z M L z N N R E 1 T b l h 2 S W 9 W U W 9 X a j N x N n h T T D F k c H V Q e n F O M m 1 F U S 9 j N j E w M 2 p s c W 9 s N G F M V 2 9 s Q W 9 X c H g 1 a V h H d 0 V U M H d k M W F K Z V Z Y M 0 w 3 U E l x c F l M W F o w M 2 0 1 b m x M Y k Y 5 d m N l b V J v R n N J S V l R U V F v Z 3 V l T 1 h I c l F E O G Z 0 S X d 1 M n R y R H g x b D d h R 2 p I Z X B Q c V Z E d z N N e H h C S G 0 2 a z l T e k I 0 S E 4 r N 1 p Q Y 1 N i b 3 J q R V l L Y W 1 w Q T B E U l B M T n J 0 Y 0 s z Z T l K N V p m V V d x a H V N M 0 R s c U l Q Z V A 2 O X o r W m d D e n h j c m M r U 3 R J e X l 0 a X p x Q k U 3 b T N l b j I w d 2 1 k b W N k W X h s K 3 p K W m M r Z 2 9 E W T B t K 2 9 j R z h l N T E w e G t j S H N 3 L 0 5 x Y n d h Z k p l Z m p x Y 3 c 0 Q 3 d J S z d z M z V 1 c G l k S E V C V H E v d D N 4 c V F q U n B m N X J i N m J F R G x O Y z F Z R F N i O G R H N W 9 W R 3 B X S D B 3 R 3 d B M 2 R j Z E R K T F Z L a W J m c W R C Y n l P W U 1 T d V R Z c G t a M j U r U 3 p h a z Q 2 b m 0 1 W m F R e U 5 M O T J Y U z g 2 e D k v N G 5 C Q W V 4 N D Z r N D B L b F d Y U G 8 r N G N F b l F M W V F R U W d n a F J C Z W s 1 U l Z 4 W m Y v Z U R z K 2 J I a D R W e G w y a k J y Y l p m d D c y T k h i b D V y Y 2 9 1 N m 1 W S T c 0 Y 2 V l V 3 F p U X h w U G 9 J c U l U a U F C O F l Q N G N H d l Y 3 T W w r e m d B T V F F K 0 F M e T F M c G 4 v Y l A 0 R k 4 3 V 0 t s N j Z j e U c x Z F h N c X N V a X F J R G Z U R n c w M 0 x H N 0 1 u c y t k N E F m L 2 N 0 S n Z r S X l l b 2 J 6 U 2 h V T U Q 0 d U V q d U d q M l F T Y j J q Y k 8 z K 2 I v c G 9 i a D h 4 Z 0 g 5 d V N t S H h u a 0 8 4 d m 1 Z Y n I 2 L 1 p S a 3 l B T H o v Y 2 Z 6 M W V P b T J Y e H V X c 0 x k b k h l Z l R i T l h i b F p 4 O X Y x b G t L Q m J o c j F D e E 9 Q Y 1 N w U 2 Z R d 0 h 5 O W V 1 b k t p W F Y w S n V D O X R F b l F M S V l R U V F n a l J C V y 9 O b n N L N H V B a T c 4 c k d 4 N F l 5 T m k y Q m 1 2 N 2 c y M i t l V V Z h T H R 3 R G 5 a c 1 l H K 3 p C N F l i O X V i Z k 1 2 d z A 4 S H p n T E F n Q m 9 R R n N T c z N u d 2 0 5 S W 9 r T j l M V T l E S G h v d 2 x C S 2 F 1 c j Q z W V N o V G g 5 U k 5 X Z F F J a V c x O W E x Z S 8 v T m w 0 M U F x R k t p V l N 2 c U V C R k p Z V l V 1 R W 5 6 Z F h E Z W p O T l V r S m R y T z Z w N F Q 2 Z V B M c V Z a T j R Z c 3 B J R n Y 2 U 3 p n O X B H Z n p s O H Z I b k x P Q U c 2 Q m N h U k h 3 U G Z 3 d 2 1 N M m F M Q m I x R 3 c 1 a T R j S j Z l T n F y O X h z M U d S Y m V k a E c 1 Q X p 4 N G N l Z k V o M j l M M X J 1 d 2 5 G e G N 2 U l d W R m F m d W J G N F F R U W 9 n T F d O e m 5 h O C 8 z R U 1 S W n N 1 O W 8 r M X p p c m h q M 3 p o Z m t W V l J 6 O U t X S H V 1 M G U 0 d U p 4 M D Z m Z n N 5 T W 5 Y N z R m T G h B b X N 3 V j F C e D R n Q 0 h F c D h m R U 5 j U G h V U m Y 2 U E V F S U l J W V F R U X J p R U J O e E M y S l A v S z R R U V F n Z 2 h o Q k J D a U c 0 a V F i Y 1 F R Z 2 p o Z 0 x 0 Y W t 0 b 0 l J W V F R b 3 V z a z Z C W k N D Q 0 V j V 0 g 3 M U t E N m F P c W p E N 1 Z R S 0 J h R W V P b 0 x k M 1 J 4 Z U h 4 U H F 6 N 3 B y e G 5 K b F R F a X J m U 3 l j T 1 p 3 Z E 4 5 a G 5 0 K z F P b S t h T T U 4 L 0 R F O D d w U F l V U V F v a G Z B O G x l T G 9 R U V F w e G x X Q T l m b 3 J 6 Y y t m b E V D U U N U d 2 d O U k t 4 U 2 9 s U W 8 w U 2 l X Z U d q V 2 V X a l Z l R 2 h Y K 0 9 p M E J P a T J C T 2 k w O T N O M E k 5 Z E N o V W l q W V V W a k 9 6 Y X R U N 1 B x Z U d S V k 1 q T G M 3 W l E z R 1 Z 1 L 3 Y 3 N l l o V U 8 5 Y 0 J 0 K 0 9 K Q 3 p i b E Y v S 1 h X d C 8 0 Y 0 V C T V V 5 T E R H T E 9 p c D I y Y X o w O W R m a n J O R T c z S l l R U V F n a m 5 T T k F 0 a E J C Q 2 5 P V z Z Y a z N I N n l 6 T X p B U G d r N m 1 E V z Y x c k J Z c n J E V l F h R 3 N t d m J l Q m d X V F d s R F V a S z Z v M m 9 s U X B N b H R P S G h D Z 1 Z D b V p F O X V C a 2 J R U G J D O H B k T X R a M z l t U U R N R E 9 x Q j M z O H Z X e n Z I W l V k c T Y 0 R E l O S k x 6 N k J B S D V m Y 1 h 3 Z 2 h o Q k J 0 a z Z C Y k N D R 0 V P R U 9 R W H N 1 c z J G Q j J G M V Z 3 d U x 6 R 1 Z w N W Y y O E N q R z l P b 0 0 1 b X B h e l J U M D J o a T A z W G p x V z A w T S 9 x Y l R V N z F Q V G J V b j B D O W x u Z F R z M j F u d G 5 i V k I y b E h B T 2 p s N D B F Z m Z 5 L 2 J l N E E 0 S D N l N 0 1 p R 0 V F R U t j V 3 h K M E N 5 R 0 V F R 2 U 0 d T I 4 V V d w V 1 M v K 3 p M Y V Z I Z V l E S 3 p w N 2 l 5 U l Z s T m 9 3 b X Q w d m 4 w S 0 x j a 2 h B U H d U V V l l Y T J l U G F i V m V o S m N l b 0 0 w N m M z O U t K Y W V x c m t X W m E 4 S j R J W V F R U X J p U 0 J O M U N D Q 0 Z F c 3 d D Z G x w c 1 R 3 c 2 1 v c U d I R G l l S j I 2 O W M y b X Z I e G N H N G Z k T E M 3 R z F N a W d n Q W 9 x a m N R N i t Q U m J w d T I 2 a m d L O X E w d W 1 q M F h R Z 2 d o a E 9 0 S T B D M k V F R U k w K z h Q Z 1 h u a H E x S 1 F X V n p v M W E x e l R h T U p O c F V T c F V M U z d Y U H p 1 d m x H b 0 Z B c m I r N 2 p Q M T d a Y W Q r M 3 N N Y 1 Q 2 Z U x S W k I r Q 2 h n Y k c y M X d s K 2 5 u W m w 4 Y j c y W l Q v b m x i V F p w e E J D Q 0 N G Y 1 M 0 S n V J W V F R Q X V q c j c 4 V U 5 2 Y 0 0 2 M U t i R 2 F B S 2 F 6 d l N 1 Y V R T M V d p O V F y N 1 V 0 T F h l b F B 3 e U 8 2 M 0 J a d W F I M X J P b E N D Q 0 d F Y 0 Q w S n V v V V F R b l J L b z h X Q 3 d X e W h 3 V 1 R C W U R a V F o y c C t i e l p U Y n p M V F l M W m d N S m 1 w T j F 0 b 0 1 K b H B N S n N 4 b U N 3 W U x S W X N W a X N X S z V p d F Z z d 1 d L e G J B W X J V M n Z i Z G F z V m l z V G U 4 Q n M r V j B 1 Z F Z x e F d 3 Q k 0 w M 3 R M Y z N 0 d T B x a l Z Q T F c y S D Z Z c l Z h V V o 4 e E d u N m 1 I d X h 0 d m o r d l h v a X p H e H g y Q T E 4 Y j B 4 V 0 E y M j d Y N V B 2 c 2 s y M D Z X O G V D Q U d Q U n F G W l k y K 3 U r T U 0 y Z k N O M X c 3 a m p x V G 1 T d V d K d H Z L M 2 h u Z m 4 x b X h v W F l 6 N X E r U D Z l d X l N U W d o a E J D a W J S S j B D e U h F c j R q U m J L R z Y w V V N W O G R T Z l J t c W F Y M W M y T m x K b E 5 G R j k x c l Y 2 c 3 h t R D J V S z k 2 W X p n M l d 4 c G N S V F d 4 Z T Z 4 U V h I T l I y d G w 4 W W Z C d l J 6 V z h k U 2 9 1 V G J P O F V 6 N E Z k S E J E c 3 Y z b F Z S U j J t R G t 0 c 1 F J O X B k V z R h N V d P Y l d Y d T Z N R 0 J m b 1 E 2 Y V Z u U W N Z S n A r c i 9 j Z H R C L 3 J q d G 9 N d k h j Y W F Z N X o v b z F 2 N k Z F R U t J a T R V R T N V S U l j U k d 5 V 0 s x V U d r M l U x Q n N w Y l R C U 1 d t K 2 d w T U Z J Y 1 l P U l N r T 2 p M Y W l 1 Y V R 6 O X V z c l F T S V B a Y 3 I 2 S G Z r R W F F K 3 B Q Y W t r b C 8 5 b V g w M n J R Z m F T e W x 1 b E x 0 c l V v Z T J w S W J 4 N F l F T T M 5 U D Z X e T d y a D k 0 a l V G O E 0 z T T R h Z 1 V D d j c y U 3 h i U G p V a H c r Z G p k M V N w Z W J a N j V Y c H l W M z Z r K 1 R 1 M z l k d V Z 6 R k M r Z D F u V 2 R u Y V c 2 U V p i S U N 5 R 0 V 1 S G h J M E M y R U V C Z U l S b 3 V G T W t O a l V 3 Q m R i N l N r b 1 p H U 0 J n T 2 x 6 W U Y x U 2 I y U j R u b 2 p a U V l q W l E z R z h 6 N 1 R y R l l x Y 0 Z N c D B h b F V U W C 9 V e X F Z L 0 t o V z Y 1 b k k z d F J L O V N v b E 9 y V W F u V X V L b V Z x S l Z L b E V w R k N n V m 9 G Q W 9 V Q 2 t V c U p R S 1 Z E U 1 Z x W l F L b E 0 z b F R m K 2 x x W T V D Z 1 V M W l h C O U 8 x M U V x d U g z T j d p N T l s Z 1 V a S j l p U 1 g 0 c T V n O W 0 v Q y t z Y U F B a H g x e m 0 4 c m x V c D Z l W H J 5 Y W E 4 V W p i b G x 6 c X N r M z N I O U Z i N 2 Q z V H R 6 T 0 R m M T A z R G Z 5 W W 5 r Z W p u e V l x Y 1 F y c 2 p 6 V m 9 U N 0 8 3 R 1 Y 3 O F p S c D N K a k 1 s a U p h N T V t Z n l 4 N n J w M l d q b 3 Y 3 V T l 6 W G R i W D J k N 2 J z S k 8 v Y j l q V m J m M E x J W V F R c m l S Q n R 4 Q k N u Q U 5 X b 0 x U Z V N G N X R B e W R y N j h t c m J T Q 3 Y 1 d l R y L 0 Z v R D V l Z G c 5 a z Z y V X V L d F Z l T 3 R W Z U 9 s V W V P d D F l Q 2 x i Z n F 2 d D Z h N X Z Q b T Z 0 M W F E c D F h T l h x W E N U Y V Z F c j F i a T F o e G N 1 N m 1 V Y U R w d 1 B 2 V 0 Y 3 c H Z N d k U 2 M X k 2 M n V C M D d 2 N 1 Q 2 Y n d X e G h Z Y 1 l K N X J l e j d M d l J Z d U Y 0 Y z E 5 d E 9 Y d H B 1 c m R X V F l L Z k Z 4 a 1 Z O V H l i Y k w 5 Y 2 Z N T 0 p F b 3 J y N 2 I r d m l 1 d U 4 5 U F R V M m I 2 R 2 p S W U x Q N T h v N G Z Q M D Q r M k 9 R U W d o a E J B Z E k w R z N F R U s 0 Z 0 1 G c z R X U n R B L 2 5 O Z i 9 K c T Y 4 b X Z P Z j M 2 W k s w Q m 8 0 d V h k d n U 1 Y V F q V W E v S F h h U W 5 V d X h H Z z B 4 Q 2 t j O E 5 Q Z H l x Q V B o M V F u d 3 F r M 1 Z T W F R x Q j h J Y 2 l v c U F F Z 3 N m b T R M a 2 Z l L 2 l X c j N S b j A 0 O V g x Z G t 2 W E h U b D c 1 d n R Z Z F Q w U C 9 K U k t a b V V 0 M V V i N z d P b k x q a G F 3 N 0 d n Q j I 2 N m Z R R T U x S F R l d l R n R 2 F 0 a W Y w K 2 Q 5 N l Z F b 0 Y x d W F F Z G t J S U l Z V G 9 I a E o w Q 3 l H R W s 0 e G 1 D O G V x N n p s Y V h j Z l J x b H B 5 S 3 V z N F d 0 W D A y d E Z z W W t k c G x F b 0 N k Q m 9 D O U Z v Q 2 R H N E U 2 V F F F N k 5 5 Y T M y c 0 o x R 3 N K M G 1 2 e G Q y c 0 t 0 T l Z L M T J Y Q k Z w M X p z c m F C b 2 5 v R E F 3 T j l V Q 3 N W R H B m O G Q z Z E F 1 N k 9 3 d k 4 w N n d l N X U x S j U x c E p r V n p 2 c 1 d C U 0 d F R U 9 M W F F J S n V J W V E 0 Z z h W c T V X U m R B M G R 0 Q W Z Y c F A z a z E 5 V m k 2 R U V B R j Z y V 0 V l Z W d J O W R E U j A w T l B t R 2 Z U N j N B U F B X R W V i d m p w d E V n W W Z m R k k 4 U F B r Y 0 h r T l c v U E x 1 Q 1 l 1 b E p I Q m Z t d z l X V 2 E 3 U G p V a W l P M E Y 1 W G J C Y m 5 k b 2 E x L z R L Y k U r S H U z V 0 8 v d G 9 N U 0 d F R U V K M G 5 R V G R R b 2 h m S m J Q V l N t N V Z Q W W Z L c T B r d n J 5 Y T d z b W 5 t T 3 F l N k R r T W 5 s b 0 c 3 c V p T R W V l a m 8 2 Y W t u e k V Q W D l N Z X o r Y i 9 1 Z W t J O D N H U n A 5 e V d p c D Z l T 0 Y w Z j J J Y 3 B M e i 9 R b D I x a W R X O G c x Y 2 F I T T Z S W F d J d W g r Y T J 3 L 0 R s Z l U y S l o w Z D Z m U D B v K z F l Z j N P U H B G V U d o d j V Q d n R r d D Q 5 R k N D R 0 V F Q z F K M E M y R X V P U l Z O N X F h Z 3 V 2 U 0 d s d V F u V k Z l M C t I a n M 5 U k t C W k Z l Z W 1 L O F B J a n h j U 2 Z H M j U w W W J 3 K 2 l m Z H p w b 1 h l V F d l c E w x S 2 1 2 c T B x c F l H N i 9 L Q j R k R k l l Y l N z a 1 h 6 V W 5 I T n B 3 b 0 l i K z J n U 3 R q U X Z q M 3 Z o d 3 l L M n J R c V p U N H V t b k l y M m s 0 S j J O O G V l Z m h O c S 9 m M l N l U z B u c G p 1 L 1 d F R U V J S T R Y b 1 N k Q X N o T G h r V 3 E 1 V m o x Z l V j T H E v a F l I a z F o O H F x U 1 M r c k l h K z I v Y X p R W n d y M T B O a 0 M 2 a G d m Z D J L O G 1 s N z M 5 T l R K U H V w Z m 9 T a n Z w c 3 p r V V Y 3 d V B E T X N u a j N G b G J 5 W G 1 z M z B 5 Q 0 E 4 T l d w c U d r M j h s N X J O V z J Q N z h m N 0 V B Z n g y Z F F v a D d t N E E 1 R H A 1 Q k Z l U T N v M 1 h t O C 9 h R m t J S U l j U 2 x S W U p 1 S W N S R n E 2 Q 3 V n Z F R p U 2 x L T H E 5 a F R Y T U d C c 2 1 y c V R X Y W 4 y L 2 Y w M U 5 Q S H o 1 T k V m e T h T Z k Q y S j l Y R W 4 y d H N E b l N 3 R E Y y Z T R x W G R Q Q U d v Y V R i e T F P N U 9 2 R H A 5 Z 1 J J Z 2 Z O L 1 V P S n l u U W g 5 d l g 3 R 1 p 4 V m o 2 V H d 3 T 1 p H U l h N c W x t a n l X d W U 0 V T R 2 c T N i c U h s N W F O V G M w M z Z j a i 9 t O W 9 i N V F L N X g 0 R S t l d T A v S E Z Z d k Z O M V g w L 0 o 2 U E J Z a E J C Q 0 N P R 1 l C T j F D a U l 0 Q 3 Z j b k 1 2 d E l x O W h S W H N y Z T R r d F R p U 2 d y c k R V N j E x Y X R W O V B I M 0 p N S F h p M F E v V C 9 y N G V 4 S H Y 1 N G 1 Y U n Y 0 S k Z P M z d 6 L z R j Z X Z 0 N j h w Z W R o M n h u Y W U 4 b 0 t P Z l A y O U 4 1 W T B 4 Z i 9 q T m x F R G V 2 V H V F U G 0 v Z F R h V E J 4 W T N 4 U G V 1 a m R P R l p k e i t i O F V x Z n V j Y V N 5 d G x O S G h 0 M 1 R M d 3 F W a z B H M 3 I 1 d U d l L 3 R G T 1 Z W W G d t N G h o Q k R D Z G V R M 1 R p S E V C Y 2 R p d F h L a 3 N v N j l w W l h z S 2 F v a 3 R h U 1 N q U E l h c D Q 1 Z W l 2 U n l w N C t m S n d u K 2 5 p V D Z l Z E h I e j V O d 1 Q 3 M 1 R z N E Z D c k 0 0 d F l s O X B s Z T E 5 a G F H U m U 5 Y n Z z Y X Y z Y l d Z Z V B m U m F O c H d v Q V p x T 2 x I c z I r U 0 Q v M m 5 l R V d H O F B V a 3 N x T z V X V X J 5 U G l 2 M W p Y c m Y w T E l Z U V F v d X N r N k J a Q 2 5 I Y 1 d x N V h E N V R W c 0 t 5 a G p l M E U 1 S 1 l Y b F Z C b m J Q M m J K V D Z k b G N K Q V B n d 0 o 5 R 0 J U a 3 c 4 Q k F i N W 0 5 R m w z M j B N O T d u Y T c 3 U W R w U n U 3 S z h t Z 2 J i O H Z L e i 9 Y Z C 9 E b j V 1 b W h a b H o y M V B w O U x n M 0 x G a U h h a 3 J o Q k J D a U F 1 R C 9 I W X F o R G p u c k V C b V J R M 2 J U N W F 6 d m F D T U h Z W G x W Q m d h M j J 5 a l V T c n B G K 0 J G V X F C U G M 2 R H R U Y m l Y d T J R T U Z 4 Z V Z S V m 4 1 Z G 1 W Z k h U N 2 h k U H V P M U J W Q 0 N D S E V o V U d D Y m l G R X Q 3 T U N P V l Y x Y k M 4 b 0 k 3 b W d u T z B u e X l o d E 1 M Y l p w c W V u b n N G Q l B y Y V o 3 T D c r W G 1 n b H d a a 1 F R Z 2 d o a E x q S V N O Q X R o T 2 d X b G N a R 0 5 1 Z V Y 4 b k 5 l Q 2 N r b n l 5 a W 9 h e n Z w V 2 J p b m 5 0 R W h m b 3 d L O F d k V X F C O G g 3 c n B 6 T k Z J a G h C R G l 3 b F Z R V l l 2 W l l x R 2 5 y M W V i O V R L T H k v a n Y 1 a j A 4 T W 1 r W V V m N C s 1 M m g w Y l N 1 d m E r R H R k Z H V a M U R 1 U 0 d Y M W l i Z V Z I U 3 l z S T h m W k U v e X Z Z R X J i L 1 p E R k h T e X E 0 Y W t E d j h 6 M F V j U j V k K 3 Q v c F F v a H p 3 Z 3 B r V m R T e U l h K 1 l E Y 2 R M M k Y x V T B X Y m l z M U F Q W F Z P U U h l c l B x Q k E v Z W 5 y b 3 o 5 M W d o U k J D a V B P b 3 N 0 N U F Z W F V 0 a F Z X M T V G Z F Z j N k s 4 b X F M c V d w N m Z P U j Z Q T S 9 J K 2 1 N d 1 c 1 b n k w b U o 2 K 1 h u e D k 5 K 3 d X U 1 V H c k d n e m 8 x R 3 E w Y W h V Q V J W V z F M R T Q 5 e E M z R C s 5 b U N i c V B K V E l Q S m h M Z k 9 y Z H M v M D E 5 V 2 J x Y W 9 x c G E z c n B t Q 3 A 1 c 1 d n T U 9 G c F N 4 S U 9 V Q 2 d w O T R X Z E J 0 T l p t N z l i Q 2 t h b F p J M 1 p r M W 1 W R X p I a j B 2 c 1 R w U G U r N U p J Z j I r K 3 V Q M 3 F k d X V h T E J h V z c 4 d D B l Q z B o T 0 l B K 0 l Z R j g r M H M 2 W C t 6 W T E y Y l F i Y l p Z V V N s b H c 5 e W x U S U p 1 S V V T b k d j d 1 d k a F N V c 1 N H d m h Q W E h T O G l y c V c r M W J y R G V 6 U l p n a n c 3 e G s v M 1 l R Z 2 d o T G p r T G R 4 K 2 t v S 3 F X K 2 t Z V H R V W W p 0 W V p H c W c x R 3 F o b 0 1 W T l E x V U Z I Z l F G b G R B N l p X V G p a U U t C U z h N V 3 V 5 N 2 I x Y X B l V C t j W U 4 1 W W N V b X Z 0 c D F n R n R I O U x k Z F M z c n R Z N T Z i T 1 k 2 N 1 J 5 Z T F P c D R 2 Z C s z b j V W V m J P U H J T U X d B V T E 5 U X g 0 c T E 1 T H Z t c 2 4 5 e H l C V k 1 T b 2 d H b 0 1 6 Y n k 3 U y 9 w e E F Y N j J n S n V n S 3 p p Y 2 d E a W U v a m J 5 c l J x R m U v T W 1 j W m p p O V p 3 O D J k T H V I Z k 1 Z S j Z h T m h L T l N 1 V 1 N j W F Z W Y m x t b D B 3 R 3 c w V 1 R t O G N X T 1 Q 1 R j R l T 0 l 3 K 2 9 R R X R 0 b m V h b 1 h Y Z n R 4 S 2 R r a z U v N z V w S m 0 3 c U M r U H Z R T G l l Q k 4 x Q 2 l B N H B x a k 9 3 N F V R S k c w N F V z e m 0 v b E l a V 2 Z u R l F L e F d N Q 1 B a a m N u Z 2 d r M 2 9 H R W V N a l F i W V F R b 2 h M M j R k Y j k z Q 2 t w S 0 p G b V Y 2 a n h s d m 5 o c m Z P a l V n L 0 h 3 Y j J E Q 2 J B W F k r L 2 h 3 N S 9 E e j F C b n U 3 M D h Q S 2 d o N W M 3 U F R 3 O T d Q c T h k V V I v R n U x S j U 5 M E 5 P N 2 w r U 0 o 4 d U J X W T Z 0 W m 8 1 Z 3 h K Y m x L V W N P M G x 1 V 1 N X e k I 4 Y W p V d H J u V H Z r e C 9 R Z z F C c U 5 k d T F B Z l Q 5 d n J w Z n N 5 c V R N M m N z c 1 p E d 1 d n Y V d r M V F Q L 1 F v Q m J s S T Z Q R F d Q S G d q Z n h 1 N F d v K z J y c U g 0 V k d o V E U r T T Z m V G 5 P b C 9 j d F J v T y 9 Q a y t 1 L 0 o r c j N 6 W W J s d U R 5 Y 3 p U M z Y 5 b j Z i N U 1 4 c 1 N H M D J n M l M 5 Q j l D W k 9 n V 3 d q U n J 0 S U d J N n R 5 Q 2 x t W l U 4 a k 9 3 b k p h V 3 p R Z W 9 O T X l x V 2 N n V X l P Q 0 d C d m 1 q K 2 V 2 W U s r V 0 V F S U l j Y m J 0 V D k y S n U w Y U R 1 M W J U N l d Y R H g 4 d X J N S n J O Q U 5 3 K 2 N p Q U d r N G t U R l Z V Q W h Q d D Z k N n B Q T D U y V 3 Y x N D d 0 V V h a a z k r d E o 3 Z X N r b G V 2 b m 9 T N 1 Z t U F h a c y 8 3 Q m R R W W p I Y n R 6 a l I v N T M 1 O D l U c G 1 E W W h 2 V W I 3 M 1 J D R S t l a m V p Q T N 6 d D J 2 a D c 2 U G 5 5 e m x s c 3 l N a T l L Q V B 1 V X h 6 O W 5 i W G 5 a R 1 V O R D N 5 O W l y U z h J d V l N U 3 V U M V d a T X V t S m w r M F Q z a 0 4 y S W h o R V B s a G t i V z V C Y X h Q S 2 V B N 1 F Y b F d G c l p u O T B 2 d 0 l z c D R V R k 1 E Z z l p U U l C W G k v M W 1 R Z 2 d o e E s 5 U n N K Z j l q S F Z I M 1 R 0 L 0 J S b E Z a U T Z 2 T G I z L 2 V n Q m V Y c l d G b D F k d G F Y S H Q y b z h X Z C 9 u Z U h Y V n F S c n Z Q e S 8 5 M W V E M 2 0 r U S t j N 2 1 2 Z G 9 6 Y 1 R G K 2 p u a 2 5 H M U o v V k V J V W s 5 Z z J u d l Y 1 Z m N z a 3 F Y S m F k Y m Z m Q U l 6 L 3 p 3 R T d Y R 1 J s N j R m R H g z a m h y b 2 t u N 0 Z o V T J D Y m l H R V R h V 3 h r Y l h I a W x t Z V U 4 Q z I v R E t I a W R B M F N p W G p 3 Z 0 t Z S G h u R X B Q Q k F n d l h k b j V 4 R k N D R 0 V 1 S m k 4 d V R h N V M r M X Z I Z D Z m S H g v K 2 J a d D E x a j E 2 Y z d 2 O W Z K Z D Z t S D l 0 M n Q y b H N U a m o 0 W W 5 E N 0 1 v T 0 Z w V H c w K 0 V j c G l a R X Q 3 d T M r V X o r N 3 M 0 b F Z p M n R y Z W V U Y m F t T T d 4 W E o 2 R T R r W T l 1 W F g 4 d z F I e T d p a G l G O W V I U D J s R m J y L 1 h m T E w 3 e T V O c G 4 1 Z D g 1 M m V K L 2 R 4 d 2 8 0 V k Z q U z d 2 M 0 t h d X Y 1 e T h y T k x O d V h T W l M v R D U v Z m R o V k o 0 Y 0 V k S H J l N E 9 F b l F M Y 1 N 2 b k 1 G c 1 l l M n h J b j Q 0 V 3 N E b X Z G S W F M Z l o 3 d E 5 W S 0 J X T k R B N 2 d p S n B q c E V U M 3 c x c 2 8 v S F V J S U l V U n I v c l A 1 b H k 2 M W 5 4 b 2 Z U V m x k Q T d 0 e T g y M k o w a X h X S z Q 5 O H M 0 Y W J o d l p s Z k s 4 S X A y Y U R u N X c 2 a X N l b m p P a l N X S n p 4 e E 5 T U m R t W F B M T m t B d 0 d O V F J 0 a n Q 2 W G F G Z j J 4 T T R m U H R h W H l W Y 2 9 E V V A 5 N 2 I 0 Z m F M V X c 4 Q j J K T E J 0 V 1 p 5 Z k R S d n J r M 2 0 5 V F h i K 0 9 H K z Y r M W 1 4 U m V r S E x E M T F a W m F Z e U 9 i c z Q 1 e j I 0 a i t Q R E 5 q V E t l V 3 B Z d U x s L 3 p t T E 1 T d l Z I c F p O Z D l r N W Z G R G R n R 1 Z 4 a 2 E 3 N n l x R m d 0 R 2 g v b H d l S G N 5 T X l C N z R 1 Y 2 t Q Q n l H R U V L S T l D Z 1 V j Z W Z H a E x 2 Z n o 3 W j U w W G x t O W h l c 0 g 5 O E Z M c D Z X b 3 V w Y V Z C N 0 t Z b W h E Z G 9 l W G F w M 3 g 1 e D l X T W p Z d m 8 4 c m l j W W J a W S t T a 2 p C e j k z S F g w N 0 1 N d m R F V 0 5 q d z F t O D V 4 Q X p F b V B i c j N 3 V 2 c 4 b k 1 E M 3 N 6 O E h Q W E 1 T V S t x c z I 2 O F Q z O H V i e G Z M M W J z e j J M M X d X e G 0 5 b 3 R y Y 2 I y M H R w N n h z Z U Y 4 Z W V j c 1 c 5 b W J h N U 1 a R V J Y V 2 9 s N k V u e m N i S D c v M W 5 C e m Z K a T Q 4 R W 5 R T D h T d F N h V 3 h r N l p F Q 3 Z z b k 0 1 M k J a b G Q x M X B V T E J p R 0 J m c m 9 3 S j R U Z V J Q Z k R Y Y V I z M E l v U V F R b H c 0 U 2 1 y c U F Q a n R w M H R j M H Q r Y 3 d Z b G N O e m l 4 L 1 l x d F V D c n N N N E I z e H B D S U V L e F c y S m R m e E p q W W N I S 2 J m M j d I Q n Z v N l h G b y t m O W N C N W l Y d l p j R m R z d 2 5 5 Y 3 J l N 0 h 1 Y m p 4 W l B m c m J j c l R 6 b D J F b 0 J u b C 8 3 c 0 1 I d D V V W F d T U D M v W k F B Q W d B R W x F U V Z U V D M 2 K 2 p 0 b i t Z T 2 9 J d 0 h 5 K z c 4 b T F I V G x C Y 1 U w Z D h E M z h X c E J 4 b z U 1 T k N n S W M 3 b C 9 Y d F d Q Q T h Q V E d H Z m M v T z d W Q 2 J V M W J z e j Z L a X Z v R j d 4 a V E 1 b G N E c 2 t Z b k R X S G t n a T N k K z J z R 0 1 Q c k V 0 a 3 V P V j F 0 W V J j M W F p d V A r Y l B w c C 9 i a 3 h o Y j E 0 a G F Y b E Z B U H h 6 W T B x N z k z b H c v R k E 1 c i 9 z U 0 p V R z N F S m M 0 a T l Y S z l v S n l 2 c 2 5 N N D h k a l J S Z 2 R I U E h W e T l l R D Y z d j F a R l p z S 0 V G N k N i U 0 Z F R U p j U E J w T T V 2 T T l C Q n V U M l l K R z V a c W d P e W J B d C t s S X F w U E Z q S W t O S j Z l M D Z T a X l 1 R U E v d k J 3 O E Z D K 3 R x Y 1 B Q W G N l b 0 5 2 W T N 0 N 1 V N Z W t s Y V J w d m p j Z F Q y N 2 p G S k R v U H V S W H Z T Q W N n b 0 t 1 U F B 5 e m E y M l M v Q W d M Q 2 d E Z 2 Z k W G Z I N W p q U V V p c W E 5 O D g 1 S U N B N W d X a 0 l N Y X c 4 Z F p V b m E 0 U m J I c D V Y V T F q U H N y R m x 0 Z 0 w r d D M 5 S G 1 l M G Z t a m g y T V N p b F p 6 Q z l G R W 5 R T G N Z a 3 F O e l N 5 T U 9 N R V g y W G t r V m R U Y j N m Z F h h M 2 l x c G d R c n U v Z G s w R k J Q b k t H d G h C Q 2 l J d m F n c n R u b i s 4 a F l E Q 1 o w W j l 4 W E 9 a N 0 c z W j J x U D F q a z A v d n Y x W X F G Q 1 F F K z N P d 2 9 C U 0 F J N l V W a F B w N D R x W F Q w b W c y V T k 5 b 2 F 0 R T J 2 Y U N V d m l H Q l Z E V V k 3 U H J W Y T l S b 1 Z D c U 9 2 b V M v N 1 A y U m I 5 Y X d m S D h t b V M 4 O G l O c k J B N E 9 w N z g v b l N F b U Z 3 N 2 F P R k Z Y W H N m S m d O a E Y r M 3 N R R y t s S l J i M k R K Z m R j N X J M c 2 p K N S t i U H Y y Z T R R N k M x d T Z T Y 3 V 3 a 2 F Y b E Z q S X V M Y 0 h p V V d X d C t O M k V v Y X c 4 Z D V S O C 9 w e k J y W U R 6 c T V s V U J a Y l g x S E M r d l l 1 S H V n e T N x S C 9 q e m Z i a H J O Y n l 3 W W h O Z j d O a k g w W m N l b 3 R i U X l K Q T N Q K 0 h o Q 2 N O N F p K S j k 4 a m x 4 N l p L Z 1 c 0 a E x U R V p G R F o r b k g y Z E p k a j R O R G 1 h M W g v Y n c 1 W W J l U G J r O E 9 o a D N 0 V H h O R l V J S U l W e W w y b U F r M E 9 O M D l 1 M i 9 i O W p W b 2 Z a b k J 0 M E F 2 W V A 4 Y m N 1 V G o 1 U l V r Q m d j Q U 1 D Q 2 x J T z h z R 0 t U W G Z 2 T T R q S 1 N Y d n Z Z c n Z 5 T l d a T z V j V 2 h m a C 9 l c 2 F q Q 2 c w N m d k Q n R 5 Z D h m R z J Q W m p N R n U 0 W U 9 a Q 1 l B Q i 9 1 b W I r Q 2 5 U b j V q S W h 1 R 1 Z o Y n J G Y m V Y c G V N V H F O b T d 0 a k J M c m 0 z T T A 0 b H V a c z d k b E N I M m c w S 0 Q y W k V k Q m c 3 Y y 9 K W n N q Z U Q 2 d 1 l u V W 1 0 b 3 h H Q X l z K z d R V W R Z Z E 9 0 c W k v b V Y 5 N C t 6 N j h I R F R N Q 1 U r a X E 5 U 0 R 2 R E E r T U Z 5 T n Z l d m l B V G R R b H d D T E Z Z c k c v T k s r Q 3 o 5 T 0 Z 2 e V M r M n V C K 2 k w e k l r T D Q 3 c m V Z Y 1 Q 1 Z F A z c 1 V D R 0 V F R U s w V k d 0 b 3 B N N 1 l T R 0 J 6 W U h 6 S z d J S H h 2 S H Z k O U R i Y l B y N W 9 y Y 1 B s M 1 h H Q m Z p e E p 5 O E J z c 1 p K Z F h H N j N C R H Y 1 e V R 0 U k t S V 0 1 l R 3 N l e j g 4 Y 3 g 1 V U R l c k 4 4 W H l Z d n J k c k N 6 c W Z 2 b 3 I 3 U n h N U j M v O W Z t d m Z N c X F n b j E 5 b l R 5 V T d h d H F M c U 9 M M 2 Z 1 e D k 5 R H o 4 M 0 Q r N k h Y c U J r Y U d j S 3 p 5 M z V t N l F N M 3 R G Z 0 Y 4 U E h X V k h Z Z k s r Q 1 p H Y U 1 K O F Q 0 M 3 Y 1 c 2 N M Q 2 h o L 2 V F Y 0 V v T U R t T k F y c 3 N Q d D d 4 O D N o S j A 1 K 2 Z 4 e l l 3 c l h K Q 1 h n N G F h e F d 3 S H d 0 L 1 U 3 K 0 d C V G l z T X R B Q U I z a j A 3 a W h r K y s 1 N 1 B 0 K 3 p v Y y t J d U x s M n N l Y V F r a H p v c z Z r N W t 2 M G 8 4 e m Z j a z I 3 b D J m Y W h k d 0 R 3 c n k 0 Y j B K Q T l o N i 9 Y a i t i M W h 2 Q 2 J p R k V F S 0 l i b k t r Z W M 5 M X V L L z l I d W Z P a W d y d 0 l j Q k R U M k Y x R G N m S 3 E r Z 2 I y a k l U Z U t D b m 5 p R F B w c V J w W G p v M 2 d q e m Q 4 V 3 J P a m g z a z Z k N W k x d D J S N m d Z a k 9 X V V Y 5 Q X B x L y 9 n e F o 3 e j I 0 M W J x R z A z O G Z 0 S n d X N E Q 5 N m x X V E 9 G R l J 6 Z S s v W F l Q W l l n V m d U Z m 9 S M 2 x 5 Y n p K a l l j T z R a Y y s 0 Q 3 o 3 K 3 U y d z d B Q S t P S G R L c j k 1 T j V S e E F Y N m t W d F d 5 Z k w 5 b V E 3 c l Z C d U 1 l T H B w V V o 1 O X R s a X o 0 V k Z o V E 9 v Z H h Y c 2 J k c E p k V X Q 2 c G N Z a U x q O H g w Q z N F U k t t c 3 c 4 d k d C W T N 4 M S t E a l Z a K z N w V W l z V l h C W V Z 6 S j E 5 S W h r Y z V I T 2 V S a W p F d V p W O V I 5 d X p T R U l J M G Q x M k 4 y Y 0 J I O U N 6 a D h 2 N m 5 K N F l 3 M i 8 2 e E p K W l h J Y l p Z a U h T e j R l T m 1 j Z G M x d i 9 5 L 1 p t W U x W W k d 0 N U Y 4 e l Z r L 1 o r Y n l R M W 9 H Z l V J Q 3 V Y b D R Q M X Q 1 U W 5 B Q X I x M D l p U 2 U r V z h m Z F h 5 N 2 5 z c j Z 4 U E w 5 a U U z R 0 J m b n h 3 N D I 5 c 2 U 2 T T d x c V N t a m s r U z l 6 S X V M b 0 t 4 c 2 V I d D F 0 K 1 Z t O C t H a k Z 4 N k J m b H g x W U R l b m J x b l F 0 R T B V L z N z c 3 A v N U 1 m M E l z d 2 J H M j l X c H F H d k F W N j l y c z U r W H J w e k F a U j k 4 e m I z e l Y 3 T G 8 z b X N K Y U 9 m a G l M a j R T Z E F 0 e E V X a 3 V O N 0 l 4 d 2 R 5 K 1 B M U W N i d j k y b j V 1 R 2 0 1 S 0 N P Z l d o Q W h D M 0 9 V T V N D R 0 V F T 0 p j V 3 J F L 0 M 0 Q V p m V n l U a G J 1 N H B v N k 1 3 b E x T Q z B 2 W m 1 u M E N n T m t m Z m 9 2 V k N p O W V N Y U h M L 1 J k V T F m S z M 5 V H Z R Y W R R T 2 c 4 Z U 9 L S 3 l 1 N W F u d m Y w S 3 R V d k x t N 0 N s M m d m U T F T U W x V M W h 0 N G N l V m 1 O b V V k S T h M U G 0 2 L 3 Z u d D F 1 Y 0 5 x V 2 Y y e E 0 0 W X N k K z F p U W N v R F V Q O T d i Y n Y y a G t h S D g 5 Z H F w K 0 9 s M X J j N U N P K 1 B h U V F t R W V I c 3 d P V D d h N G Z X Q 3 F o c D g z U j E v c n B 6 U 0 N 0 N 2 J z S X R u T H h 2 T D I 5 Z E 0 0 Z U Z 2 Z n V U R 1 Q 3 N W 4 z b T F Y R X V I b j N l a 3 h p U X V m Q k 4 x Q 1 h B U U s 2 Z 3 g 4 d U Q r S H J 6 T k 9 Z R G d y M k U 3 d z l l U 0 9 2 c E h N a W c x R j U 2 S W t L R U l J S V l S d z N 0 N F R o Y V F j T z h u W X V B Z 2 l 6 d 3 F l Y W 8 y T j V K W l Z 0 d G 0 r M X R q W T R y M 0 Z h b V h T Z T E 5 U z E x d 2 U 3 d X Z G V l F O N k 1 6 U W l o T 0 h S W W F U a 2 5 1 e l N l S S t W V j N I b k Y 4 c 2 9 y Y T N u b V J t a j h l L 0 N U R 3 Q 5 b z R u N 3 Z s c E p T V T B k e j E 0 M m x n R m h R U z J 1 V n p V W V d M a j d J Q j l 0 V F F Y Q V c r Z k c 4 Z k l x b m x y e U U 0 O U 9 I R V p T Z U h D b j d q d W h W e V R m N 3 o z T W p F V G 5 I b k l v R l l v V 1 I z M D V Z c k Z h M i s x S H A x R X p K U 0 h h N F R X R H l V e E d V U m x E S W t K c 1 p j Y m 1 J K z B l W D d T V 1 p m c 3 p j Z G R x d U g v Y 1 l D N 3 Y x N H Z u T H F 2 b H B W V m J 1 U E x m M y 9 E a U Z l T 1 p u W l R n M U d j U k Z 4 O E p 1 b 1 c 0 Z 0 9 Y V j F 2 U G Z m Y m w 4 b T V W b m Q 3 N T I v d 0 F 2 S G t t S 1 k y c E V r Q n o z S l l R U V F w e E h y L 3 k 0 R l l E Z k 9 6 Z 0 d h d T J o b z Z 3 O U s 3 T j F l N V F L Q m M v T k h F Z V F w e n R K U F h z U T J M e H Y r e F J u Z 3 U 0 Y W c 1 R 1 N t a m 9 B R k 0 w e n U x W X J m T H N u b l Z k V 2 I 2 R z Z 3 Y 2 l k b 3 d a e S 8 3 a k 8 3 V z h H T U Z 1 c 3 p K M i 9 n c l M 4 S X V Z T V N 1 V G U 1 d j N a Q n B P W n p W b k h X T F l 2 a 3 p X S G p 0 T F F h S 0 o v Y U J E d l h q Z W R 3 Z U h C L 0 d O a k N w O G 0 3 K 1 d u d 3 p r T U N B d m l 5 d j Y 5 b V p v W V R W e W c 4 M 3 Z M c H l a R W s v Y W 5 1 W j B l T z B C N V h R T k d z e G t m b l J z Y W x Z c l Z C N 0 1 C Y 0 Z N N 0 h 5 T D l h Z W 5 Q M U J p T T Z O U n E 5 d V V Y V V Y 3 W F l E c 3 I z V 2 d 5 c y 9 W S T B 5 c U Z G U W V 5 d V h 0 M E V n O U 5 H S W F Q d m 1 s R j R s M m p r M 0 I z M C 9 E b l p S d D V i O E 1 1 S n Z T S z d O S U R F S E h o a 3 F C Y m l B d F F V W j J C O S 9 j Z T R k d X N Q R X l X b G s 5 Z E J 3 W D U 4 R 2 h T T E J O N k J r c X d M W V F R U W x 3 Q T B 2 S 0 t 1 T E o v Y j R m b l R R K 1 B D d U 9 1 V V F Q Y m J E O X Z l e H E 3 Y 3 Z O Y m x O M 1 V 5 a E Z m a n J 4 e T F V V G I 3 R 3 B D Y 0 F B U G p C L 0 N n M S t 2 W m t 2 M m N R Q m l B c H B 5 d k x 5 M U x w b i 9 i U D R G T j d X S 2 w 2 N m N 5 R z B q K 2 p 0 O U Q w Z F V T Z 1 d 4 Z 2 I 1 N H V H b D V Z L 1 p r O W h 3 d j R K K 2 J k c E 4 4 N U F U M W p T W V V D a G d m R j h s Z G 9 3 Y 3 l x W G V V c m Q z L 1 R S L 0 4 3 U 0 1 H O E 0 5 T k t T e m V j N G p Y M T J 6 a j l U W G J p Q W 5 3 N V l m N 3 I y O D E 4 N 2 V y Y m N r K 3 p x U G Z y c k V y U C 9 0 N H M 3 Y l V H U n R a d H E 4 c H F a c E d w V 0 x X d 0 h o d U h 6 R U F B S l Z T U 2 F D b m 5 s Q W Z U O T Z h U F l V b 2 Y v d G N P e m N P N l V 0 Q 2 p 3 Q U N Q U F F T Y 0 Y v Q 0 p P Z 1 c 0 Z 0 p T Y n p M e j B m N W N Q a n l R U T M z e m N x U l R o d l h 3 N V p H a 1 d N Y U d C V W l 3 T F l R U V F s e E E z c G 8 5 a F h G e E V Y Y m x Z M l B E R 1 J z W H d j e C s 5 b W M y b n l t b n J C S n R C N 2 F J e F F i N k 1 u d G d 2 R z F 2 O G k z R F R 3 Z l B B O E t D R 0 J B V 3 h L N 2 N m Q 2 I w a W l R M j B O Z j J N T 0 N o Q 1 V N c H F h b m p k e E 9 H R W h Q Z z Y 5 U z k 1 Z 3 h L c E t T M n Z 0 W H J m N z V z S E V x R k F y V l N T W i t R U U F x c m F v b n c 4 K 2 F x Q W I y N U p p b U J u c T F r Y 3 c v M T h l V F Z x e W J 4 e E p T U k x Q d 2 x u U i 9 T T X Z q T D V l U F B X Y 0 F O M E M 4 M G l Q Z 2 U v a G h N W n N 3 V 0 M z c U 5 o a k Z 4 N F R 3 O W J a V F R m Y n g z M 1 h U Z W 5 U T W R r O F d N V 3 F u a X p P M 2 l L c V d D L z l 4 M E 9 m N G V 1 a l l U e G c z c T V C S j d j Z k Z R V k Z h V X R y O T V R U W p S c m N 4 V 0 s 0 d X k 4 b m t 2 T l p 1 a U 9 r T 0 x h e U 5 E L 1 B o O V V o d 2 p R d n d r M k J a Q 0 N P Q z l E V H Y 1 K z R a Z G R 1 Z m p p b C t u Y 2 U 5 O F F W N U Z 0 W H c v W E N C T V p n d H F 5 V E V q Z n F W O G Z B T W M v c m 9 1 T T k x Q 2 5 F Z F d Z R k 5 l Q 1 c r a 1 p K S l J V Z F B p V 2 9 L Z k Y z O G M x c H Z 4 W V F I b l o z Q k N D Q 0 d F R U I w a 0 F i Y 1 E 5 a V R v R n V J O H l h c W 8 1 Y V d k a D l o N n N x e E Z l Y k R l a l N l R z l t S j J i Q 2 l x T G h 4 c E l Z U V F R Z 2 d o a E R q L 0 x z c W d P K z d 6 d G V k N 0 N F S j B t O E o 2 Q T A 5 d k 9 j R F R X d z Z j N z Z G Y 1 V y T H Z t S D Y r a H l D R U V F S U l J W D Z G W l A y S E V F S U l J W V F R U W d q U l R T V G 9 G a 0 l J S V l R U V F n Z 2 h 1 b 2 t F M 1 V J S U l Z U V F R Z 2 d o U k R l U m 9 G c 0 l J W V F R U W d n a G h P Z 2 1 F b l F M S V l R U V F n Z 2 h o Q k R k U k l K d U l Z U V F R Z 2 d o a E J D a W 0 w a l F M W V F R U W d n a G h C Q k N k Q k 1 K d W 9 V U V F n Z 2 h o Q k J D a U c 0 a V F i Y 1 F R Z 2 d o a E J C Q 0 N O R k 5 K T 2 d X U W d n a G h C Q k N D Q 0 c 2 a V F U Z F F n Z 2 h o Q k J D Q 0 N G R U 4 1 R 2 d X d 2 d o a E J C Q 0 N D R 0 U 2 Q 1 l T Z E F z a G h C Q k N D Q 0 d F R U 4 x R W d t N G h o Q k J D Q 0 N H R U V L S 2 J T T k F 0 a E J C Q 0 N D R 0 V F R U o w R X d t N m h S Q k N D Q 0 d F R U V L S W J p S k J 0 e E J D Q 0 N H R U V F S U k w V T B r N k J a Q 0 N D R 0 V F R U l J S W J x S k J O M U N D Q 0 d F R U V J S U l V U T N r Y U J i Q 0 N H R U V F S U l J W V R v S m h K M E N 5 R 0 V F R U l J S V l R U T N V U 0 N i a U d F R U V J S U l Z U V F v c H R J M E M y R U V F S U l J W V F R U W 5 R V E N i c U Z F R U l J S V l R U V F v a H V J a 0 c z R U V J S U l Z U V F R Z 2 p S V F N U b 0 Z r S U l J W V R v b 3 F P b E Z X e k 5 Q b z d S W k 8 3 V y s x V F V O N U J k V X M 3 S n l o c V g 5 b H R R V l V 0 d V d T V V d x O V d s L 2 Y 3 Y V Z k W W I r R G t 6 d D l Y c j l Z M G 1 W a D d J Y X J P U G d x c G E 4 a X F x M j c x W F p u R V p U M z Y z b n R 5 e X l n N l B z N 3 V V M X p Y d 3 A 2 V S 9 z e W I 5 U 0 l 2 e W 8 2 V V Y x R G V h e n R P b 3 V r O S t a V F d M O W h 5 a X V z S G 8 4 S H B w Y l Q x Z j d 0 e C 9 R W D J O e E x r a F F i Y 1 F R Z 2 d o U k J m O W M y T U t 0 M z Y r R k p Q R j B t M z N x R E V Z d W Z i R H h V e D c v e X Z l L 1 d t b l M v d S t i O E Z L S n Y v O V N 3 b T Z Y Z X d Q a T l k e T c v d 1 Z i T W h 3 S E h q L 2 Z j T X V I b H I 0 S T h 2 M 1 p 6 c T h i a k p i b V B Q U l l o N W Z 2 T T d 1 Y T F Q V l l H a n h r S 2 V v c X B i R n F Z Y 2 9 x N j I z b F J s T l p x b 2 F E Q z c 0 S k 8 z N 3 k 4 c k 4 v T z d y M W R R W V R n Z W N o d 3 R M V 1 p C e W d Q M G 5 p M X V N N m R i U G x q T H p n N i 9 a Z m p U d m 5 J e X R J e W E 5 O X l X M 2 Y 3 R z B V M j M z N X h m e j F Q Z n J L Y X F w Z F h q O U h 4 d F R l R z c 1 U n Z K Z C 9 O Q k 1 Y U G p V N T N z Q V F n Z 2 h o Q k F Y d T h L c V d 0 e T F H d H k x b W 0 3 c D M y U 3 g 4 T k R D S H p s Y V d z S E F u a j M 0 Z G s 4 N j Q z d E Z j T l d B M 2 k 3 c H Y 2 c m V n T G Z P R G J W U z V t T m M 2 W l d y S m 5 I R n Z 4 Z n k r M F Z y V 1 B i Q U R V V D U r O W l 1 Y l Q r Y X g 4 Z m I 5 a k N 4 Z H l S W D l I U D h k V l N y b E 5 3 L 2 J q Q X Z y T m p F V j d z T 2 N P d U k v c l p y U 2 E 5 O X p I T X p 4 M 0 g z N k t S V z c v L 2 x y d j I 4 d k d v T F I x O T Z D S U R p b W p w R 3 Z E W F B K W i 9 0 a z F 1 d V l F c E N O Q U I x e G t h K y 9 T V 2 R 1 R U J m U E 4 y M H R q c F p 4 Z V V B e F B m d 3 Q 1 V n A x U 3 J l b V R P T n h 4 Y X Q 0 Z W J Q b G 5 E d m 1 N R T h O V z B r R 3 B Y S 0 p l U H F x d H l 5 U 2 x S S 2 h j d j d U V D F S e U p j N z k 5 R X J 5 S T h l W H U 1 a 2 w 1 V G J y a 1 g 3 K z N i T F B j V 0 Z R N E p 1 S V l R U V F v Z 3 V L c W l x S m N q V H Z W d j Z O b H V z L 0 d I e E 9 q W m x I Z U 9 K c V N P N W I r e G d y d n Z r T z U 3 N G J q M m V i b G 9 t e D B k M S t S N U Y x Y l Z F K 0 h t N 1 l M U y 9 U a W F M a F Z V S H N o M W V t e H d m e G J Z a k o 5 a W F m W U s w d k N K Y i t m c k R P U 2 d W U 3 F Z b H h E a W M 2 V D c x U U 9 Y V 0 V m M V p 0 Q 2 V k Z H p m c z V Q b 2 h m W E J U Z H o 0 N D F h b l Z 6 Q m 1 V M k t J c z V k a E p j c 3 N x b V Q w d 0 h w V 0 R o e T Q v c G g r a H h t Q z B h e G Z x N D J s N 3 Z Y U m Z K b l h H U m 0 0 N T Q 2 R U F Z S n Z o N 2 g 4 Y T F L S j h a S F F Z S 3 g 2 O G t k O H R Y T T F I V y 9 j d 1 B D c V U 2 W W t 4 b m Y 1 Y z U x T 3 Z 2 L 3 p M O X Z y V V l v V G Y v S E 9 C c m V 5 Q m N V T z R j O V J B S G x y N E k y Y U x s Y X p p Y 3 F h O S 8 x V 0 x Q b j U 1 N W g 3 O D N I W G 5 a T H p p L 0 p D Z 1 d 3 Z 2 h o Q k N p a X d x c m E 2 a 3 h H S W w 1 L 2 9 O T 3 R m L 1 R i O F l 3 Z C t 4 Z 3 U z S 2 p 5 Y 3 p q a T l l e D h r Q V c 5 N H h K N H V H S n c 0 Q 2 1 X Y 1 k 1 S H k z b X Z n V X J l W H Y y R k d Z b k p Y U j Y 3 T V U x Z G R R M 2 1 v Z z h Z e F p X Z E l 6 U l p P Y l J i O W U w V 2 V m W l p U O D d M S D l 1 K 1 V h S D V Z U E N n e k d h b T V h U D N 6 N X l J Q W F U a V J N V l Z R Q 0 U r M 2 J 1 Q V l t W F R z d G Z y N T N h b 3 V 6 V V B 2 Q l h y N T d r Y 0 t Y R 2 5 2 Y 0 x x R E V Z N 2 R x Z G F m N 0 8 v Z m p x Z G N 3 Y U V O K 2 l m T y t K U W 5 6 M G J r U U g r T n E x O G Z m U T g r V 2 R z O W l R a 1 h 2 U k J 0 d 0 F 1 N T Y r M i 9 i N j U 4 e G M v c k I 0 S G Q v Z W M 2 M 3 R N O W N a R z d u d D g 2 V V U x O V F 4 N z d Z c m 1 k U z c 2 U 0 Z a O H R F O D d 2 a G l H Y k 1 I e H V P c m w 0 R D d V a W R C d H h C Q 0 N D R k V G O V F a R z Z r e E d J a 0 4 5 R 1 Z p N z g 3 T k 9 2 Y 1 A 2 M k Z Y V m x K V H g 0 T m Z y e W J s M k V r Z W 5 q a U 1 K N m F P d E Y w T D h u V G 4 2 N 3 R u Y y 9 P O E g z a D g 4 V H J T O G 9 0 N V p 2 c G 9 0 S j J Z Q m M w c 0 t n T 2 c r a H p 0 L 2 I w V T Z U V W F k a j U 5 b D B 2 N 3 Z Q V 3 p I O G h v L 3 R x Y 2 J l b j k x d 1 B 3 O H F v d H Z M e H F T N H R y M T M 2 M D J L W G p j T W F w R 2 U w K 0 w v L 1 g 0 Z l d P U E l 4 Y T k r a k 5 4 Q V g 2 d V d S Y z d V a z l V V W h T e j J B V T d h e n N 6 a T J y Y k x F M T R F e W Y 3 M G p q N 3 h 0 M n R T Z z c 4 M n V 3 N T Q v M 0 V C U G d 5 N 0 9 Y a l d W Y 1 h B U U F H V V Z s M 0 w 5 Z 0 p a Z j F q Z V d O M l p Q Y n Z i K z Q r R W 5 R N 1 F R M 2 x R c G Z u W m J D T X h K V E 9 D U F M y N E 9 S W V l G Q T A z S 1 R w V m 5 I T V p w Z G 0 y Q k Z x M U o y c X M r e D R U M 3 c w R F I 5 K 2 R j Y 3 p Y Z l p l T D Y 2 Z W p 3 Q W V k W D F Q T F V o e F d Y O W R r Y V l w e n N s O V E w Z C t 2 d V p H Z H V U c D B m M l o z d C t N V X N 5 a j d F a n Y 2 U W J S O W h F c j F i e D F 1 U 2 h x S l Z L c k Z a N G Z u T X F K Z l V O V H J m M z B t c D R Z O U l R b E F v R k o 2 c H F l V F Y 1 W H p l T 3 R u M G F w W k x u e H c 1 a 2 J j N U p 0 c D R v d 2 l 4 S m V Z U V F s N 2 l D c X F h a 1 N S T j Z S Z k w 4 e k h F d T Z Y T n I 5 b k d l K 0 c 0 O X h U V j F Q R D l 6 S E h j N T J M Y 2 I 1 d V B G N H J s e n V P K 3 J s Y 3 h M M 3 N 1 V 3 J P T z h k T 1 V F U n N Y M D d O Q z k 5 d V U z T F h s T 0 9 k W T B v M 2 5 t b m x 6 a E h J V U N s M n d 2 Z U 9 T Y k 5 Z e n J G Y z Z O U S 9 y e T Q 4 T y 9 i Y l B 1 d W t k d m J y Z S 8 3 M U l Q O D Y 5 T n U 3 c z h y d m F j V 2 9 G e H B v T U Z K Z n g w T 0 l l c E N k S D B D U W w w d W k 5 L 2 Q 3 M V Q 5 V X B y N i 9 s a 1 d 5 c m p l M F V 5 d W 9 Q Z j h 3 R D c 4 b 3 U 1 N X N O R j N E Q 2 t E M i 9 P b n R K c X Z m O X U r W V U z M X l Z e i 8 4 N 1 p E d T l 6 e D h p Q n R x M E F X N 0 5 Q O E 1 L S 1 R j e T c 3 V X J i Z G c x Z n Z Z N 3 N r b k p 1 K z l 3 K 0 9 k d X l m W m t z M j l l M H R l R H A 2 Y U 4 1 Y 1 B 5 U U R u O E 9 j W E d R b 0 5 z S j A 2 S k R t W G Z G V 0 Z K T 2 x 2 T H Z Q W W R a b G 5 Y Y 3 F Y W n Z U U j d L M U t o U U F O S 0 t 5 b G w w d V B V a k l 6 c H J 6 W T N U V V F B Y m p o W H c 5 N V I w e W x z N W 9 1 Q n N m N T A 4 a k Y 1 K 1 h n Q U V 2 Y i 9 R W m V P W k h o M E d R R l o 1 K z B k Y m R D Z H Z y W W J 2 c n A y R T J X T G x z Z l c 3 M k h Y U 3 V l R D U y d m h J K 2 d m N T B q L 0 l s M z N G N W V j a z Z I N W 9 T Q 0 k z O V d s Y V Z y V W h 0 N k J E Q V R m Q V B R T j d j V U 5 p T k F C L z J i T F g x Y 1 B y c 0 Z t O U k z a G d j Q U l Q R E U 3 Z z M z c 0 8 4 L 3 p t M V B N O U p D R 0 U 2 R l l G V l U y W m l F T z h Q Y n J j V j F X R G d U Z l h K c k 1 n N V F D K 2 V o M m Y z W F l W N D N 0 R n R G b y 9 3 R V B Q d 3 J 1 d j R Z M j E y L 2 c w Z V M r L 2 5 i Z U V 5 Z k Z S U E R 4 e E d F T W l R c H k 2 N T Q 2 Y 3 B v Z n Z a b 3 V G a l p u S H V L S i 9 y e T U v a m w r c m w x W n R Z V j V 5 M n o r T D d 4 c W R a S H M 0 a z V K N 2 t t Q n Z E M X V B d G 5 4 L 0 p 0 N T Z M V G N P N m N 1 K y 9 H S j I 1 Z W J i R X F W W n J G W W U r V 1 l O T n c z d H k v a G V F V T d O Q m o 4 N W R S U 1 B U e G 5 S e F U v V n Z q T l h Z W n p 5 e k p J T k F E d z J a W V R k b m 0 1 W C t N Z k d G R D d m b n N a W E t R Z E k v Z U 8 5 S F c 2 L 0 9 Q V V F n Q z B a W E d z b X g w Z n o 1 d H B r W G w r e m p S L 3 V 1 N z d G c k x U U l p L Y X N y d T F K d W V 5 U 2 N q N i s 1 U X J i V m d H Q W F l O S 9 4 V j J q a z d o b G V E L 2 J l M 0 Z w a z Z E Y k N a Z k Y 5 a 1 F C R E E 4 T l l Q R m g 1 L 1 p j a k F v T H N n W G N B Q U 4 2 K 0 R F e U x O Q 2 x R V n l r d H d m O U F w d j J p N F I 2 d X Z Q Y W V a N 2 g 3 S X k v V H J G L 0 1 0 c W V v d G 9 H M 3 R x e H Y 4 M D Z M M D h Z V E p 4 d j A w T 0 Y 1 Z G R O N G R P M E x G N 2 V s a 1 p k R z J k Q 2 V t a l V 6 S W h w Z W 1 o U W J 6 S 3 p M T 3 R F a D h m V 1 V V S H V P a D R l M n B T W X h B c T h t c H p X b 2 Z Z Z U d q V V B E R z d h e D F k b G J P U i 8 r e D B u Y 1 R t W D d o d D B l a i 9 Y Z 2 9 O S H o r T k l o Q k R p M 0 N o c F h n b T M 3 V W d l c F I x Y 0 Z h Z F Z x W G h 5 M m l n Q U Z x U W M 0 T z E x M n l t d m E y Q l l W Q 2 l 6 Q n N S M z Z P a W l M M j Y v b X B k V 2 J X W k R S a T R i T W 5 M N X c 1 U 1 J Q R E t w N 1 o r e j l Z M G 1 0 a C 9 O S T l 6 W E M 1 U E Z 3 b m V w a H l U b 2 R v R l h y c H J v c 1 B 6 U H k x c n U z N z c r a y s 5 Y U J P R m 5 P b F J Z d 2 l 1 c n Q z R D k 0 R D U 0 N m J R V V Z k Z X k 4 a 0 F X V X h P a U 8 1 V T c 0 T X M 3 c m 1 a c 1 h P c 1 B j R n p K Y k x I e V U w W U 9 m d T Q 2 K 2 5 a Z 2 x y c 2 p 4 c 2 F H c z N q U E l X W W t 4 b m E 0 c m N G a z V v Z T l H Z m k 1 N j V q U 1 R p T E M r Q j c r W E 4 2 d k Z 5 d j J a N 0 g 2 W U R Z e i s 4 W F p y b V d W b E h Q R n Y r d 2 5 y K z c 2 M y 9 J V z c w O W x q e i t U d j d 2 d W 5 D M m p G K 2 V m Q k 4 z d F V D b 1 V 6 S W h 1 Q 3 A 2 d H d J c n M 5 Z 0 1 4 d F Z M Q m 0 1 T m F M Z z l S M E R T N 1 B Q W H J O U z V i W W o 0 e j l 2 U V N s K 1 Z a S j F 5 K 2 R Q M W N 1 S 0 4 v W F B 1 V n p w S l Z Y d D F 1 M F A z a W x s V D h k V m 9 1 a S s y S l V x S G c z c V R l V E k w S z V h R z F P M X F k O W I 1 a l F C e n V 6 V X Z 1 V X d w S 1 N Q R H Z X a G J Y U 2 t N a m 1 l V l Z i Z F o 1 Z S 9 K U T J 6 T C 9 E Y m t u c V d z M D A 5 d U o 3 T E c 1 V l R V W X p S Y W V H T k d Q Q U w w Y k F L d X k 4 d 2 o y M E J Q c z R k e X l y S 0 s 2 Z W l v T m p V N 1 Z k Z G J J c 0 V B R 0 J 6 Y 2 R D N 0 x s U k J I c H B a V X U 3 V j h J S W M 3 M D I w K 1 h 1 S 1 N m T 1 l N V H V X N X d Z d n N W V z J G c F B w d D d V O V l 4 T m 1 V Z D Y x R G J J R T k z V z l D d D E y c G 9 O R n Q 0 N m N x S j N E c T h Q M G R M S 3 h 3 d T I y M 0 4 2 T m l l c k h y b 0 p y N 2 F k W U R G c V l l N G E v V E F k d H Y 4 Z E R p S C t r W V R N L 3 J F W W d X K z J K R k d Z W F V 0 d 1 Y 1 Z G 4 3 V S 9 V M n d u R T h 3 N T Q 5 U W 1 w Z 3 Z s K 3 d I Z 2 x 1 S D l I W m F m S F h T M 1 p V a E V D R l p y M C 9 M L 0 1 i S G g 1 S l k x L 1 U 0 U k c r a n J j R 2 4 1 L 0 Y w S G 1 K Z T h s d 1 Y z e l N i S X k z N n B l N W l Q R j A 5 K 3 Q 5 N n V Q T 1 h Z U 1 F D Z V h m c X p 3 K 3 p s U m R W M U F B N 2 I v b U h x Q 0 1 K O H Z P e k t 0 e D A 1 U V h G T k h m R T k v R m 1 R Y 3 F D Z F R 3 b 0 J I d T V j M X J k a n d m U D B 4 Q m o y U F R 1 M 1 E y M U 9 X Y k U v a T R y N k J 1 N F p r K 1 R V V V d X U F R C e k d 5 Z 0 5 a d l B Q V E R t Y j B p Y l V k N z l V M 0 p O Q m h R Q z N F M l N U b 2 J z Z n c w Q U Q 4 b T R P Y T N R V 2 x G R G p 4 Q l B 2 K 1 F R b j B i W j Z C M 3 B a W F R I W j V O Y m Y x a n l V e H d J Y 1 h 4 a W J 4 N 0 t Z O U x o b m I 1 W E h o d H R m Z l p l U V M 0 K 3 Z K c m Y y Y y t 3 Z n J W S 0 F H O E 5 6 W T l u O G 9 u K 2 5 s c l I y Y m p U M G Z 5 a H F N M 0 x a O E M v Y 0 0 3 T T J M N D V O d 1 U 2 b U k 4 Z l Z r M l h W V C t I d E t P c S t m d F N w Q X E x T H l 3 S 0 R U b V Y v S G h 3 Z X o 2 b 2 J n T G 8 x a F E y N E J O L 3 p R K 2 c v W F c v c k Z j c 1 V a W D h N c F V h R n N 1 e T I w M W Z w b k d 2 T y 9 W V m l 4 Y 3 Y 4 W n M 4 b z M 5 b 2 5 t e G o 3 U l R v L 3 Z x U T B w Z k x h d m F X Y j h v U 0 d K L 0 d W Y z Y r Z D h P d k t Y T F h 2 N T R K Z E R M Y 3 F l S G 5 u N m x 3 e W o y Y 3 l m U m c 5 d 3 F x O U d p N F c z Z D d U L 1 E x a 0 l J Y U F w Y y 9 P b z Z J N 3 Y 0 Z X d 1 c z V N U 0 9 w V T l Q T 2 0 x a i 9 I U 2 5 k N C 9 Q W H R n U E Z Q a W 8 v R F d O Z j J N a m c z M G R i a H N 0 e j I z a n h 6 Q T d T T 2 Q r L 2 Q z d 2 U 2 R E F G e l p 2 e G R x b F l w N X l Y d j V a R n N x Z i 9 y T j J B N 2 Z W N X k y S n Y x S W w v d U l D Z k R G W G F 2 a H d N b G l 4 c 1 N H a z F O Y U F V Q m N v R i t M N z V 0 V F N t d n E 4 S F B Y d G J t b i 8 5 U 1 N h a 2 V X c E d X M E 9 S N U h i Z T h l a y t R d z Z G N j B K e D F v U 2 h q b X p J T 0 d B V 0 Z C S F E 2 N n U r T H p I V 2 t v R k h C c k t 3 O U h 6 c F l R S E 1 D M G h C a l d I a n J L a 3 J U R E x Z N V B L N j l y N E k 0 M l Z x V G N Q V H F K e H h l d n N 5 d i 8 y L 2 9 k L 0 c z O U R 0 d j d 0 O V l t O D l i Y V p B b m l M M U V T Z E x m a n N q T m 1 r M W M 0 c 2 R 5 N G Y 1 Q 3 Z M Z E J v T U p s N W J Q M U 9 p d X N h b U J R V l R J U 1 h C M 0 1 I e G J N M X I 0 a V Y y W G x k R 3 B l L 1 R t d E w w b F p R V z g r M n Z H T E d o L 2 Z n M G F G O U 9 0 e F h S O X Q w U j l C O X F M U 1 M 4 Z k 5 Y d D F t b i t O R W J P O X p 2 S j J t W m J N O H Z a d D d s W T R u e D l V U 2 x V R k R o W U 4 v N 3 Z V b T l D Z l Y w Y m 9 i W U Z m b 0 Y r d k x x Q l B 1 a l l a e W x W a X I 0 K z d T U m F G W D J U N l R Q b H p F O W c 1 Z 1 F j Z n B C e F p T b 1 V L W k V P Z m N R d 1 d p V 2 9 G c 0 k 0 Y n p y W E R B V G V T R 2 9 O U n F K M W J V O F N 1 b F V 3 S D B 1 S E R o W n p O Y n M 0 e V F H Q n p D N G V m O T N V b m d 3 O D N j Z D R J R n h R L 0 I z Y 3 V X V U 0 0 N T B Z e U F 4 N 3 A w d n l L d W 9 a c 0 h k c z d 2 d E h o M T E v N E p W W G U 1 R H F W Q 1 F F T 3 p Q d 1 l K U 0 F J N l V W a E R x N D R t W F R r d W o y V X o 5 V 1 Z 2 b T B n d E s 2 U n N T U 0 p X R E x Q U j Z q U n F O U 3 V V d 2 9 I d m t t e l V z M z U 5 S j V n c 1 B v b m J 3 Z T h Y V T k r Z H p w S 1 R D N l d D d 3 F M c U 9 s U W V 6 a W Z E e k p q Y l F s N H A 2 Q T B 2 d X U 4 N W g z U j A 1 K 2 R 6 M D Z m Y 0 1 q d 3 B 6 c W 0 5 W F N E b D J r c l M 4 S X N i R l J U Z z h 5 c X c x d j V z d 2 x M V 0 h q d k t Q b j F P W U 5 U Q W V k Z k 9 x Q U p Q R n d y N z h Z a D Z i U E l L e H N h Y 2 5 V M V l j e U 9 L e j d X b E 1 T N H l 4 V z V u Z 2 F F L z N 2 V 0 1 H Y 2 R P d 3 Z p N z R o T 0 p D S k V G M 0 c 1 U U t C Z G Z H U n d K T l M 1 Z S t 6 M n g 3 e V p p M 1 Z z T k h s N D J 4 Q l V L d k p 1 L 2 p h R V Z U Y 3 B Y S D F 1 M W k w V F d U V U F E L 2 5 q R 0 t L e G F 0 W j M 5 e F J h Z k h k b T F D R k t y b V R B N k x E K 2 R p d V F n e l J L d k 9 5 R V R S b m V N L 1 V G T E J 0 S y 9 Y O F A 3 M E V a V F Z H L 2 4 z b n N N d H J v Z D d 1 Z k 4 v W j h 6 U V B 2 a m p k b z V Y M T l y M T g 5 R m x Z d 2 o x M U Z Q V 1 l P V D I 1 W n N k M 3 V 2 M W l V T V l F T l M w U D J k d m N i b k R P a E Z l S G l 5 Y 0 5 j R z J y U H p w R G J 1 W n R 5 O E x n S j V l N 2 1 o V l N 0 d j N U V 3 V l S F R Q U X R v e D d U M k V a b D M y e k R v d l Z p c W R X e m F U S U V K W j N Z V C 8 2 c V Z V Q V B U e D A z R E 9 3 S 1 J 2 b j E r b E h i V 1 A 2 W X l 1 e j E 2 M l Z P O F B L e G Z m O U s 0 U V F Y V k Z y Y U 1 S c 3 N l S 2 p i e G x r Z C 9 h Y z c 3 U D F D U W x r N W U v Y W Z s a j k 1 d H B r Q U 8 0 Y m Q v b 2 g 4 S D F q Q i 9 I U X d o O T U 5 Y 2 V 0 L 0 8 z Y W F T N F p 5 N i 9 S M 2 o 4 N V R 1 e V Y 5 T n J I S G V x b m Q 1 Q S 9 h W G x O M m V X U G x G U 1 F H Q n d B d 0 l L V W c 3 e X d Z c E 5 k L 2 N 6 a U 1 v Z j N l R 1 B X W k c 0 Y z Z q a W d x M m 9 3 b 0 5 P b 0 h R Y m N u Z k h 4 d G o y W X p C Y n V H R G 1 R b U F B Z j d w b S 9 n c D A 1 K 1 l 5 S W J o b F l X N n h X M 2 w 2 W G p F N m p k b m h H Z l h m N X o r W m Z B S m c 3 Z G x D S D J n M E t E M l p F Z E J n N 2 M v S l p z a m Z E N 3 N H Z n Q w N 2 J Z b G 4 v c V Z N Q V B O M j B E a z h F T 0 h 0 U H Q 3 K 0 h Y d l o 0 W D h J a z Z H N 0 R w T W d R d 3 B x U G Y 5 a D J v b 2 k 4 N W o w d G p x Z 1 V D a j Z l T 2 N h V 0 V Y e G J Y a k V m c H A 1 Z X B y U H B l Q 0 V m N z g x Z 2 J s S T g 3 a G 8 x Q z J k T j V P c E Z Q N U Z k M G J r c z M 3 Y z F M e U 8 z Q W w v c 2 I x c k N 0 U E Y 0 b 2 R P W n l K T n Z 1 N 3 h i c 3 B k M 2 h M Z W J 4 d m E 2 d G 8 w R V o 2 N V F a V 3 p r e m h W Y l d 3 V D Y w T H p Y Z n N v d z I x N 3 U 3 e k t P T 2 N 3 e U g 2 a l g y V 2 J D T n g 4 d m R K Z 1 F i M m h J Z 0 M z Z 3 J q R 2 E r U G N 2 O X N 1 d 2 d q M z B M S n c 5 d 2 J i d i t v T m Z E d G t D N 3 B t e F B Y b C 8 r Z 2 p x R 2 s x Y 3 Z Y Z 0 R 1 W l d P Q S s 5 c j R p U D U v Y k N t M V F s b X E 1 V W 5 m a 3 J C W X J Y U 3 k 4 K 0 x y N j Z h U U l 5 d k o w L y t s T U x u b l V 5 c T l z N n V w c V d H L 1 l O O G J V S D N v a 0 8 1 Y k R 4 Z U N E Z 0 9 y c S t K a j J S V V d G T m 0 w Z 2 F U b V Y 3 L y 9 S N 0 R H V m s 2 S F Z s d z l R U 2 1 O Z W R M V 0 5 Y R m x S O U N D S E d 1 d l h U V z J j Z 2 R N W G Z N S U Z z R 1 p K K 3 p a c l p i M j h O O X V M Q 1 V 0 W W V P R W h Q Z z Y x U 2 l z L 2 F P c j F x K 1 A 1 U E 5 X Y 2 Z w R m V U S D F R T k 9 i M V d h M m J j W C 9 V S i 8 0 Y n Z V d z h 3 Y U d N K 0 V Y c E h 0 M 2 t 2 W W M 5 V 0 t o Y m h B U D V h a 1 p X Q z J X T W t 1 T H J k Y m d w M z g 1 S j J v b E F w R 3 Z E V 1 A 1 M m V P N D h v Q n Z W b S t M N U 9 Y V m 0 x a D U 5 T j N V Z D l v W X V L N y 8 y d n p I b m t W M V l S N m U 3 c G t 2 R V h W Z F h 5 N W N 6 L y t I b n B 1 S H Q 0 U H Z V Y k 4 w T W d R b m w z M k 0 w c 2 Z 1 Q U c 5 N W 5 U b z h m S F d W S F l m S y t D W k d h T m R r d m 5 m R 1 F j T F N s a C 9 P S W Z F N E l C T 2 Z X L 2 Z Q M j R J T z N Q e S t l Z k d G S z V K U 3 J E d D d Z Y W 1 m e E 5 h K z N j a H Q 2 d 1 N r N l Z s N 3 F X e X V n Y X l T e H h Q M E l o T G p 3 V G R i Y m k x W D R 6 d D l i Z H R I U G V s Q U 4 2 W k 9 w e k p V V T F M c z N J c m E 3 a H I 1 V m E 3 M m R 2 b k 5 x M 0 V H c F l B Q U N B Q V N V U k J W S 1 V T N C t Q R n R P a F F l c m p y V 0 R K b k 1 u T y s v N W 1 N c 3 J h V G J a M X R X R W l B Y m M v N D V 1 T 0 Z I T 2 x r N E 4 1 V m J T M z M 3 d V h u W l h k O S t 0 Z H J T U z B x T z Z Q T z Z Z U m h 6 d X l W Z D R W V F o w Y j c 2 O T B v c X p m d z V N a C t 0 a X p 6 R F N Z e k w y M T F m T X p I c m Y x U C 8 1 R G J Y K 0 o 0 a G N L e l k w N E h v e C 9 0 e m F E c 3 J H W H N 2 Z n k 4 K 0 d i V 1 J D S 2 F m N 0 F z e l R 6 T 2 k y Y 2 M 4 Y V Z X S 3 Z G e D A r T H J w d V g 3 Y X l k e C t U Z n I 3 Z j V l L 1 B W d X Z E R n B L S 2 Y r a W Y 5 N 1 N q c j d t b W Z V Q z J z Y m J J S H V X N U 9 I V W x w d l l M a 1 R p Z i s 2 e W t P a j V z V n h w N T h X N j l R c T d o Z 1 E x K 0 t o M D l t b V J J W G F B b T Z E M m N 5 T H J m e T l D e U h F a G F x O V k 2 S G F j c z N B Z U 5 1 c 2 9 x O T d 5 M U 5 S S E 8 z a H J t N H d j d F Y v d n N G T H A r W G p X N j R n T n Z E M G t 0 a j h 5 b X F I Z T J y Y m t s Z F J 6 W F B M b W 1 a S l g 3 c H l Z b 3 Z B U W F H Q X Y x d 3 h u a H M r K 1 k 3 S E Z x M W w 2 U U 0 z R U 8 3 Y n N m N k Y 2 M V l z U k F Y N E V P Q 2 h w N 0 M 2 a G 1 Q b F Z m U U 5 i W m t K U E 5 C V G I x d m 0 3 S 1 Z 6 S T h q V E h h L 2 1 n R C 9 J M D U w N l k 5 c 0 p V N n N i a k 9 T V V Z U Q W x Q d G 9 s N D M z d H g 2 M 1 V O N X A 0 W n N Z W V c 0 R D k 2 b F d U b V A z a E l u N y 8 3 U n I r Z m R O T V Z F b 0 Z h O U t Q O E 9 i Y V p N Y k V o b l B Q b U k 3 T k 9 I Z k Z Y O W R 0 Q i t D Q l R w N k h Q Y m w z R k h H Q m Z t U 1 h s T E 4 4 Z n l h e k J w N S t Z U F g r O V R O c z U z V U R m U H I v N 0 4 x M 2 V K U l Y y Z 2 J 3 Z T F v e T Z i M z N Y a W l o U X l E M E l p Q W 9 n Z 2 g y V U J I T H Q r N n V x N j Y 5 c j R x N 3 J u M 1 Z 0 Y k 1 V R V p Y Z W E y Z 0 J F a 2 l E S k t S M 2 t w R G V K O U 8 r U H l Z T U d X Y V N U Q m 9 K N V A 1 Z E Z 4 Y 3 p i e j F E R X V C K 3 p 6 b l B p V W 5 F T z Y w a C 9 L N y 8 v b 2 F x U n Q w b F l Y K 0 1 T Z X p S M 3 l O M G M y S G 9 i b 2 U 5 M U F T M 3 R T b E V z U 1 B E O E 5 y Y 0 F n Q n J w b y 9 H Z m V H Y W d G N 1 h J c 2 Y 5 T z Q 2 a n N r b C 9 Q b z F T c m N h a m U w N W g y N U x w R 0 9 G c 0 Q x Y 0 x N K 3 h h T 2 h N U D d 6 e U J V M F Z Y a k c 3 Y m c y M H F m b D h 0 a E h V e m 1 1 e n B y S D J k V W 4 1 a n F s e E x o R U s 4 U F h r R X B u c T c 0 T z R 0 M F Z q Z H B u a m F X e W N U R F k 1 b W N E Y V g 0 c 2 1 S M T Q 1 N 2 V s U U l m a z N O U l h I O X R X T W 5 l N 3 B n c 3 F k b V B u T m R p e H o v T 2 E 4 N 2 h G M G 9 F T 0 R I K 1 p P M G d Y d H p X a D Z l T 1 h o R 1 o x R D F q c 3 d D d k h F O E F X O V B I Z 0 V 2 S 3 d 2 O G N 1 Y 1 V M U H p 0 T U 9 y Y S 9 J T l o y U 1 R E e F A v d H h s L 0 h o a V B N d 1 F Z Z m 5 y N V d 4 Y j J 1 U l k 3 N 2 R o e k h 3 V 1 d 6 W V c 5 b W l p L 2 1 q R W Z X c j N W O V h r S D g 3 e E 9 H N n M y S G Y z W n N P S D V O e l V X M V R I L y t 2 S m x Z a E E r b V h 2 d k g 3 d E 8 0 V k J S M k 1 J c U V p R 2 d n N m 1 t e G 8 1 U F p t b 2 V p Z H V Z Z E w w V 3 F W S 2 5 4 e k 9 i O U t L e X V 4 U T h Q T E 5 B S j N J Y 3 U 1 V 0 w x e G o x N G F j N U V Q R H J S d U d L W W R j M H R l R 3 o 5 T G x R M 0 5 l T 0 J j V U 1 S Y W F E b z F o a H Z O e n c 4 Z m p o K 0 9 w M k V s Z i 9 i Z 2 Z V c k Z z S F p R R F Z z Y X Q 4 L z c 1 c H B j U H Z 6 V y 9 R c m d I Z G t k c W d m Y m d 2 e l I 4 Y V Z T a W h W S 2 5 q Y j J T Q z Z r K 2 1 P W G J I e l F n Y V V L c l h C N z R P d U 9 w c V J o M j F K N l F o e m R j U j l y W E 9 W Q V U w U n N 2 Z n V t S W E v L 1 h F U W o 2 e m J p Y m 5 o L 2 5 o O T F 6 R U V P T n J o e T J X M 2 F S O G F k R l Y 1 Z l N P K 2 o w b E V W S U N Y e m x 6 c T l z V G 1 G Z U 5 J Z W g 0 Q 2 5 l e D B 3 b k Z Y Q 0 F T Y X d t a X Y 3 R G l L Z m F u W k 9 x R z d 2 T D R S Z V p Y W C 9 z L 1 Z O b V N m Z i 9 G U m 5 l d j R 2 Z j R s L 2 p a e n Z I W m t 5 e W R I e m 1 L c 3 Q z R j F j T 2 p t e E 5 E Z G p t V m h m a n B G c W 1 v T l B D b V V D S V g 0 Z E 5 Z N E x B M 1 Z y T y t u V U t t e G F r O E 1 M b l h R Y z k w b 1 Y r R G V i Y 2 V 4 Z S t s T S t O b G F 3 d G J V Q k w v Z E 5 R M 3 Z 4 e V R q a T N O c G 5 j N X N 0 V F U x d 2 F J Z 3 p S c U x s Y z B 0 M k p 1 d F B 5 e j M z b k E v M k h j e X J N b X V U Z F h M c D B k M V h v e m 0 r a X J W Q U F 3 T 1 g 3 N j Z C R m l O V E k 2 d D E v M m p V T j U w N 1 M 4 Z n N W Q 0 F l O E 9 2 a l N T S U x p a n B 0 Q T F Y b V l r N 1 g 5 c k J F R G R M T T N 3 L 2 J 4 T E d 1 b W 5 t U X k w S T l N V E U v K z N H T z F O R 3 d z N 1 V C T j h u W n V p Z E l 4 R U s 4 Y z N j U 0 5 p M y t m T 3 l O V F Z w R G N T S H R F d H V u U y t 0 d 0 Y 4 U H h l T H h F Y 0 h Z b l Z X b 0 Z 6 W l Z h a l Z X N 0 R x S m J V d W 1 Z M G R t S V Y 2 T 1 B t L 3 d h L z F W L 0 N X R U 9 0 a m d 2 b k E v c E Z m V z Z n M k h M M 3 A 2 S 1 F B Z 3 M 2 b 1 c w e m J z M D d 0 R 1 F X M E R W d T J O d 2 V a R l U 1 R l p W U W V G c W 0 v b l N r L z B j T k p X V U s 5 c m t l U G w 2 S G g 4 U G 5 z Y 0 h N e E 0 4 V 1 p V Q l A 1 e U t G Y n Z u T m N u U m N E U F Z q T 0 1 M Z m x L R l Q 2 S l R l M 1 R O a E l S R F V U b H J R O X U 3 Y z A 3 T G x i M n l v N m p P S n F S a C 9 m d m 5 L N D N I S G F p d n l m R 2 V M d m k z Y j B u V U Z y W G d K Z m 1 U T V I x L z J 6 b 3 F H b V N Z Y 1 g v Z G l D d H R B S W p 2 V n d N c m c x O T F j d T N U V V J T V V J u T 0 Y 1 V G d u d S 8 v d 1 B j U D N N N z V w b D N R W H F H L 3 J v V H V L L 1 d O U 0 M r d F F H c H B C V T Y y a m x 4 Y j l O L 0 5 V S 3 V C d D I 2 Z j B 1 T T J s d F E y N E t O R F p 5 Q 1 Z p S F h D W T N l V T F q W G c r U z J I S V J Z S n N X Y l J E T D B n Z l Z k R U N H c W F a S G h y O T N F Y 3 k 4 e U h s N T A x Z m 5 s a 0 V X e k 5 P b j d v M U p I U G 8 r T 3 c 5 a 3 d 5 T n N a Z F J N S k x o d W Z R d H p Y Y T J 3 M y 9 X a n d U Z G 1 a U 0 N E d j Z R Z W 5 F N G h F a G N M V z J 3 U F R y U m d k M E 5 M e T h N M y t a U H E 3 Y j d h R 2 J B M E 8 z Q V J L a F V H Y 3 B K a 1 B z c F N i N G R 0 N U V i Y l h t R n F V S 2 o r N D V o V U 4 1 b H p 1 O W Z u b F R N K 1 p 0 U G 9 o M U N 5 Z G p q S 3 N E S k V J a F h w O F V n U m s r Y m 5 q K 1 N C d 3 l x O W 9 m T H Y 3 V X F C R H Q v T 1 B L S m h u a 0 t 2 M j F 1 W j h a S G F h Z H I y M E 1 Z N W F L T W h T N m 5 6 c 2 N w N 2 Z 0 Y X V p K z B 0 a H N j U D l W a n c 0 U G d x K 0 5 K b m h s V j l m a F h F b G x 1 O G R l V m Q r a W d L V 0 p H Q j V X N X J n d j N B K y 9 Y O H J 2 Z E 4 3 d 1 Z a T T l Y Z k R m Z V J Q Z z J P W X Y 5 M U I 3 R z V R M U 5 t U D E z a G h J a E V L O U F H c 3 V F Z U 9 u K 1 p N U T F k b 2 p m N l d 4 R 1 Q 4 b F o r S D U 4 V U 1 R N W 1 D R D d V d G 0 0 T j d 0 e D F G Y z M 0 Z 0 d 1 U U x y T G 1 a a j N j W H N k a X V L W j F Y W F l k c U c v V G 9 Q S H d 4 N S 9 r Z 2 N 0 b W J r N D B p Z S 9 v T 0 l x O W M y R V l u Y W Z V Q n p y S 0 F V O T J 5 T n h z b W l z a j R O M 1 Z Z b V l u d 3 h a N 3 o y S D Y 2 M 1 R 5 Y m l s O V F j e l B Q M 3 d Q d 0 F E O X c z e E I 4 N 3 N 3 c H h N U G Z h e j h U d E F a N T R O R U x 6 Z E Z t b V Z P T H A v V 2 N N Z m c 4 V E V k M 3 E 0 Z 3 M x Z F R J Q 2 5 B d 0 h X Y m x T a V R k M k h j Z W 1 j e W 4 0 M j h 6 e F d O N m 1 D S l p T c F V a R F N 3 c 2 F a S E s 4 T k d j a W 5 0 e T B G O S t l a k V k d G t 3 e n Y z V G 5 O W U t E S X Z G S 0 Z 4 e m Z z U m s 1 R k 5 Z S 2 Q 3 Z k g 5 L 1 F z N l h K O V l J a E x o M i 9 2 b V k v a 1 B X N U Z 4 c F J K M 2 Z M M F p y O D J M d 2 o y a n d u b 1 V X R W h Y M n h F V E N x W G 0 z M E 1 C Q k Z D c D F a a j J 5 V H J 0 O E h C U F d 5 c 3 N I Q m F F M F Y 2 d U d P d n J q a m d q L 3 I v W m t m e X F X c X h Z d X d N V k R V M T R j V T V r a n l y V k 4 4 a 1 Z l S H p E Y n B U W E 4 r S 1 Z 1 W k 1 3 c k x Y R 3 k x V z F 6 V E p z T 3 B l Q 2 I w O G 1 B T k R N Z H k r b 3 F z W H p X d y 9 q b W F s a k V P S F p 2 U 1 Z h c H d S N l k w d m l K Y 3 d K T l c 2 c E 1 h R k F v T F B V b H l I R 0 Z Q Y V Z T c 1 N Z R W V L c n Q 3 M m o 0 Z V Z 0 S 2 Z 1 N F E 0 U U d K b 1 p 1 Q S s 0 S j g 0 V k h C O E 9 v U n J y W T Q v d j V F K 0 Z s c F J r c T N L e F E 0 c U d k S j N B a z M v a m U y b 2 9 t R 2 U 3 N j R 3 a S t t a k 1 C Q 3 d J M V E y S 2 l Q S j B S Z m Q 5 Y 2 Z K d V l q c y 9 Q c G F I a X V p S H F k b E l U U E J i U n Z l R X d B O G x F R H l l O F B 1 b G E w U D h r T H R X b 3 Y r V G l T c 2 9 4 e l Z z e m I v N 1 R X Z V B 3 N l N 6 Z H A 0 S m 5 M N W Z q O X M y N l Q 1 Q k Z B Z 0 g r T W p Z Y 3 o 0 O G Z v d T A x b G l t V m V E a z Z I b X Z i O U 5 S Z k g v e E d 1 Z G p q a X p u a k V k U T Y 3 N 3 h G c W N L c X Z U R T R X V m d H T D J 0 e k x B L 3 p R N 2 l q T F E 3 Z k 9 3 Z l B I b z d W V 1 F L d V J k b C t p R X h k Z F d l b m 4 5 T V l o d W J N Z D R W U 3 J Z Y n I 1 N y 8 y c U E w a W d R Q W w 5 V T N 3 c 3 J K Q W R F R X B m b T Z k N n Z E M 2 8 r Y 3 d 5 Z E 1 a T n F Z U 2 Z E b G 5 B b V p 1 M 0 l m Q 3 V r Y U V P Z G p n a T l u a n R m U F J u e j B V M S t k R D M 0 b U k r b 3 R T c F V a M F J o N X N 6 Y V d 3 b H B y Q z B s U U N V N 0 V Z T W 9 V U y s x T 3 p z U 0 g y S W 1 6 T V R B M E 9 L U z J 1 c W N O O V A y N U R Y b V V O U k V J a G R s L 0 1 3 d W J 6 c V d o b 2 t h T 2 h S W T d t Z G 9 x U G J q c W Z B c m x L a V g v Z U 5 W T W J q S l V x T m R h Z V N j S S 9 E N T V H a z F 5 Q m t W N H U r U G E r M n p z Z D F n N W 9 x a W x 2 Z k d R U k h s d S 9 D d 2 1 G c F h o c D J 4 R n N q T H V J Y m F 1 W D l 1 d 1 B a e E J S S 0 Z W b 1 Z p a G d L a G F o b 0 x W V H B j M F V l d V J V V k t P M H R n R W 1 Z c E Y y M k x p d G 1 T b U V B Z 0 Z l b X h j R k o w d H p S S G c 0 d y 9 H N n d u a k d o T z U 2 V 1 l 0 M l J J V 2 c 5 Z n R C c l F Z M n g 2 Z m k z Y j B u V U 5 m Y 2 d o V V R o b U 4 x V l B m b U 5 3 T 2 E 3 N j l W N j N j a H F h Z 0 1 T M G F F N H J I V y t k a 3 l o U k x I T S 9 P e E l 6 a 0 Q r O U 5 5 M E N 4 W F l L a W J F e j Y r Z X p a R 2 V y c m c 4 K 2 c 0 L 0 J D V G l N T 1 h j a k h N M 1 F r T G h n W m h a c W h 2 b D B a V H p B e n h S Z E x M c T d y Z G R r Q X p C T H h G c V l T T j F C U V N r U W g 3 V X p U L 2 x 6 R V Y 5 e n d p V l R V M m E r c 2 x s T l E y U U t a U X d G U X N 4 d E V N V F o w b 1 F 4 W E 4 2 Z G J G M E g w Z G 9 V Q 0 F a M F l i Z m d v b U Z n c n c x N 0 h o Z U h i c 0 V J a G J m N G h x V y t S N G N N Z n h M c z N K d n F w W m 9 j U W p 1 M C 9 p e G N o a C t Q T 1 l N S W d F Q X B p S W h I a D Z W Q 2 l t Z T d 0 a X h z Y j k y c 0 p m Q V B E a 3 l C Q l l t V W c 2 d U t L K 2 5 s U W 1 i M X Z o d k x m Y 0 V l U 0 Z 6 M m V O M C 9 i W W 5 p d 3 N 3 e T h w T 1 V h Z C s 4 S H B D N G o w Y 0 l K c E 8 w L 2 1 U e G Z y Z m c y O H J D M 3 c 5 V z B U T U s 1 T j B a S E 1 x a m 8 4 d X V j V V V 0 b 3 B o d V p 0 Y l l G b n g 0 W m p l Y m l m T n F R M 3 l C V j R k U G N w b k N 6 V U x O b n h s N E 9 4 a 0 F p R l d C T G l B d 2 N 6 V S 9 4 O G V 4 U U 8 1 b D d H T z Z l U z J y M 3 V y Y W h h S n N j O T I 2 T H g v Y n l K Z U 9 a Z 3 J M Y m 5 2 Y V N o Q 2 M 4 Z G l j T z N y Y 1 B 5 T j k w N U Z j O G N Q S X U x Q z Z K Z 2 F h T D V L K 2 V y K 0 V 2 N E 5 T M j M z O X B P U k 5 U W F J F S U J u d D k 2 R 0 p Y d E Z B b 1 Z D W V Y 0 Y y 8 1 a 2 1 C a V l N d V Z 1 W X d V S E N 6 T 2 8 x R 2 9 F T 2 R 2 R H p r d 0 t X M 0 5 U M k p w S l l X T W 1 o W j I 1 S 2 F 5 b H B y Q 1 J t c 0 x h V F B P N 1 Z D T E c 0 e H Q y N D Q r R V M 1 Z 2 M 0 S V Z G R V p w Y U p D c T F D Z 2 Z T Y 3 R B a 1 Y y R D U 2 S E M 4 Z G Z z V W c v Z H N q N E 9 G R 1 R Z O W N o Z m U y M z h L L 3 p 1 V G p K V 1 J 4 c z B k S j Q y U 3 V n W k 0 v d m R h b l c y Q l R 2 Y m E x M m R 5 a S 9 I U 3 R p U G E 5 M U t K V 0 5 0 Y n V y e W R K Y j R N Z V h m a F Z J e H F Y V 3 M 5 e E 1 V Q l Q w d 2 V o U 2 Q v M l l z V F d a c W F S S D R P T m d D Q U R 3 L 0 c 0 T 3 Z q N T J F c U Z 1 S H R C V l B 4 N E x p a D d W N 1 R H Q 0 t o Q V A 2 T 3 R y Q X d O Y 0 V I a T Z Z a n Z x Q U V Y e H c 3 a D V q c 1 F q V E p G U k F J Z 0 1 r Q j N s Z 1 p P U n p U Z 2 5 5 M D U v M T l k a V F l R 2 p j T V h 4 e U x 3 K y 9 4 Y V h o L y 9 5 b T h 2 L z h V L 0 J 4 c 3 N X M z F V b G h K Y j B 3 Z 1 B a R l Z n R 2 M y N z l m Y m Z 2 M 3 l a c 1 p x b G l z U T l l K z F r S W l F S 0 s x c n d M a l c 5 Y 2 V q T S 9 Q d z R 0 W n J Y M m R y c V N s b W h m c T F k e G 0 2 Q l R G M F g r Z U 9 J Q y 8 0 d D F P b D A 4 L 0 d D a y t O R E 5 V R z d 0 U 0 t H a n k 4 N j B T b m F 5 c D N S Q T N O d X N o N 3 N v c n c y Z X h 4 Q 0 h P d 1 F a T k N p U 2 Y y b m R Z S j N Q W l N F N n l L N k 5 s O G 0 v N G t F U X J 4 e F p 6 e D J u W F B B U 0 M z c G g 2 U D d q b G w 5 Q X J O N T B v c U 1 I U G p m c X d h R V l 6 a F R u Y X d O Q k Z E Z 0 d 1 U G k w O F h Y V n Z H Y T J t b 0 Q 5 W k 1 H N j N 6 a 0 9 L M 1 M z b D Q 3 b k N j M 3 Z K a 1 F v R U E w N 3 h k Y 1 g r N E g r W U h l R 3 E v d m 9 E b W E 3 e D Z i N H h P a j Z 4 U 3 J j Y V Q r M D R q c D Z Z Z X o 0 N E 5 o M U F n d 0 N 4 Z l R U W H V v L 2 t s K 0 R r N U M v d H p p d z M y Z U U v O D N 4 N G p Q N j F o c H g 2 Y 0 J 3 R E l y M j N B O G 0 z N j Y z T W F x N 2 Z X e G E 1 d l V X Q 1 p n W F p z V G M v S E 9 E Y 0 h y S W 9 J U n J D O U 5 m Y m V j M j J 0 M T E v V G N 2 S E c 4 W V J l d V Q 4 U j B V R D I y d H h K S 0 t 5 d W c x e X B n a 0 t s K 1 N V V 0 N 1 R n F i W W x w U W Q 3 d 2 F y T 0 t 4 L 1 h X c m J o V F o z a 2 x Z M 3 h 6 N z N 6 O G t Y a E p H N 2 d C e l R E e C 9 5 e W Z p d 3 Z G V n h B V j R O V 3 R 6 M k V p R n V I T i t a U H g y T V F S c k d U Z U N V Y 0 x N N T F p Z D U 2 M l Z s Z 1 p H W U Z t d V F K c X R S c G h y b z V Z T 2 p K T X U z O U d z Q z g r d m 5 z M j F H b z F K Q 0 l o e G 5 p N 3 d k V 0 k 1 Y n Y 4 S F c y e G F I a X d k a 1 R E L 1 d P d m h l Z G g 3 a z R Z N X U 2 R T J M e G l U Q W 4 w a H I r a k x j Y T J o c i t u c D R 4 R 2 V Y M G p u c G 9 5 R 2 4 0 T 3 R n Y X Z m Y j B s S T B K U j N z R X F N N i 9 P a l l K U U l J Q l l L R V N Z c X l O S 2 F 4 d m d a V 2 V O a G N P Q 2 N G Z E V D R H p h K 1 o 1 e H M 3 S E V Q e F p P d z k 5 b W p N Z W 0 4 N m 5 Z b H B T T 0 4 r Z F B 2 b U d C R 3 d D R 3 V E a 2 g y T m t l T W 9 V U 1 N w V U t a a E l K S m d a N D R v V l p F N H k r a H B s R W p Q d k d E b 0 d 2 d l E y a 0 V q S C t N b j B j N m 1 V d H N E R X o x U z d 2 T n k z S U I y c 1 d 6 W U J h c l l h W m l R U 1 J m a D Z k T H V 0 S H R 4 Y U c 3 a l p N U k V L O E 9 P S G F Y M X B L d F Z x b m t G V k d W U z F X N z R 2 Q i t v V 1 Q 4 Z H V s U E R 4 N 0 t C W k 5 D c z J j N H A x M 3 o 0 U 0 x o V 2 F v M X R p Z m Q z V j R I M F B I S n B S V l l 1 Y k c v W G g y W E R q e W F 1 c j F o d D I r R 1 R W Q z I w d D R N N U t y V l B q O V V o N X U 4 M 0 9 I a F V T T U M x Z X F z W H o 3 T W I w a D l K M j V W R m 5 i N F Z 4 e E t 4 T U p Q c G 9 4 Q m 5 l M U N m Y 3 R T a F Z l T 3 g 2 U E g 1 S X l k W T V k R U 9 D S j I v d z l N T l B I R l U 3 W E R i T 3 J i M U h n a z d n V W Z C V i 9 5 V 0 I 0 V m d O W W M v b 0 N q a G V V N H Q 4 e n h 5 S 2 c 5 U i t V Y W Q 2 d W 1 P Y n R p d G 9 X T 1 k 3 a 2 x l Q m 9 m Z 2 s y c G V a c W g 2 O W 5 W S F Z 0 Z W J q M n R D a F Z 2 W G F 0 d n Z M Y X N R U 0 1 j W F h F U 0 p k c l Q v U l B G c G J o b V F O b m V 5 b n l F e E V O Y k c z R G I x Z D F O W E F E Z 0 l X c H h H R F B w Y T J a d E 5 1 Q n V 5 M E c 3 c z Q 5 T l d V M G 5 w b 3 l X b W R i U n d Y c m 5 L M 0 1 z Y W d i U m N 5 a U F y d z Y v W n F P O V h I W G h 1 M n J M R T F O M n E y c z N w N 3 J Q O C 8 x M m 8 2 Y 2 t F c k U y U H I 0 M 2 R v b D h Z e G h i M k d H S n l l U H d w U G R Y T W F y S i 9 3 Z G J i S H Y v K z d 0 M F R V c 1 R V M 3 d q N F h U d E 8 4 Z k 1 Q Q X o 2 R 0 p s Z 1 h 0 R 2 h l b H R w O E h q N W s x e G Z X R D F p R 0 J 0 Z U R w V m R B W E 8 1 b E s 5 N G R Y N 2 M 0 c H g r K 1 p E T 0 h 1 N V h H Z T d 0 N 1 d G M 3 J K S j d X b n Z X T G x L a F R W d G x v Q z Z L d E x E Q 2 N 0 Y k s z M m Z M c j Z D Q 2 R j V n F P a E l U K 2 I 5 O W h Z S E 0 x T U 1 k Y l R G L 3 B 4 a U x O M G F q W G 4 r S G x o e i t v T F J S Z E M 2 U X F G U 0 l i U j F D Q l V B R k 5 Z M T R 0 S G R K M 0 c r V k w 5 U W 0 2 d W x H W m F I K 2 V w c 3 E y e H V 3 W T l K R 2 Z o d m d 2 N D Y y N G F j S 3 J x Q 0 t l d j M 0 c k d J S U R 3 e k 9 n d 0 9 a c H F x O G R Z b U V 0 d 1 o 1 Q V c 1 U 2 9 W M U Y 3 T j c 5 c U Z 1 c 0 d m S G F v Y X p P V n R j Z X h C e G Q 2 Z 1 B S c n M 2 R 0 g w T m F 4 T U o z c D B 5 V W l k d 0 E 4 Q k V U M m Q 4 T k d N T T N q N l Z a S E J a U F N J a U l y c T V k U 1 Z 3 R X c w V 0 R O M n R Y Q 3 p N O E d 6 c m 1 v S n F B R z h j V D h C W H R 4 a 2 V X b k o 5 N E 8 1 T E p p S W h Q c G 9 4 Q m 9 M V 2 R y M T J M Q U V I b H M r K 1 l m Z n Z M b k 9 K Q 0 g 4 Y U h Z c m I v R H d 3 M X M w Q m N T V V Z p Q z R v e G N Y e W F p d 0 w 4 O F U v c G 8 3 c 2 x m d G M z K 3 Z k M U R w U C 9 z Q 3 l P W W d 0 S 2 N j V G U y U G F E Y y 9 m S l d a Z 3 F L T X R s b 1 g 1 N F V S a E t U Y W w 1 b U o 3 W m t H S G h k Q U 1 h V k d x O E o v e m w v Q m p V a W F X a G Z u a W t l R k J D S E 9 3 U V h G O U k v N S s 1 R n k 3 N T N s Y l c 3 U T d Q N z B 6 S m l L a H R z a G J W e G p U T y 8 1 U z V E Q z l i Y 3 Z E a k p 0 M 0 p B Q 3 d O T l F Y c j A w Y U R 0 Z l d T c W d x d F J w b m l z c 1 I 2 Z U V F Q V l E N 2 g v a G p V Y k E z L 2 5 j a E M x L 0 Z w K 3 V z Z D A 1 R V J F U k V k S 3 R o N k c 3 M S t x V G g y d U h i V z l M e m t W R F c r U k p X T j h L e U 1 G O X R 1 T n F j b H R 2 b G R 2 M 3 B 3 T m x 1 M y 9 1 M V N j U G h i R V I x V T B C V H l Y c W M r N 1 d D W m U 2 V z V q b 1 Z 5 c V d 0 N F Z J c U Z t b V h G Z X N O a G 9 h Y V o x Y l Z Z Z j d t Z z d o V V d h d X R p d j V H V k F U c 0 R G U 0 p s S X B G T 0 p C Y m p N b 2 1 H Y U k 4 b m J Y T G c z V k h s Y X d G Y j U x S X h F L 0 p X U m p p Y U F 1 e F V H Q n d m Z m V y T n Q w N X R k d U Y 2 c n l 0 T G J U e n U 3 d W l K N F g x T 2 p Q V H h 3 M S 9 u e k J V c D N j N 3 Y 3 W U J U K z A v a l R Q R j V a a m 4 3 N E d Q W m 9 5 Q m s 3 a 1 V G a E l 4 b m h n W m d s V W p n b k U w d n d T L 3 B 1 W m l Y M D Z 4 M 2 5 4 N 0 l p S W l J c U t i S F V O M 3 E 4 R F d Z T n N v V i t D Z G s 0 b j k z S n B y e m h a c m V 0 V n J a S E s 4 Z G F M c j d m b 2 w x Y m p L N E l i O G V V e F l o N k h i e V Z 5 S 2 F k N H V t T 2 5 q a G h r K 2 J y Q X p V U G h D c V Z i a m J I R T V O d D N n U 3 R Y W H o 0 b G Z F d X h q O V B E L z d y c G M z N l Q 5 R 2 w y O G l h d V l Y d z N t U T U x c 2 N l V G U y d 0 F B Z D I 4 N W l 1 Z 0 N 6 W n F 5 Y m F j c 2 1 J a U V X Q m p v a F N k S G h p R E M r Z G 9 5 S H d x V k d 2 O U 5 T T W V I W n k 1 b 2 c v U 2 U 3 Q 0 t j S 2 l y R G 4 4 Z U U 0 L 0 V S U V R B V m l T Q V N D R E R U e H c w e m Z k d 2 d W N m t R Z D d r Q y 8 0 N U 5 3 Z E V 1 T E w 5 S F J F U k V S R F N R T V h T M y t q R X B F N k 5 t a j h O N 0 1 j a 2 9 y T 3 Y r Y 0 5 m Z U x o Q j F x Y k l X O G F X V l d I c 2 h D M l d O e m I x O D l l N j d m N G c v U H A 0 N X R r M 3 R j R j N W c 2 h h O G V T S V J l N 0 9 M Z E l x b F Z U Y k o 0 U F R a S m 9 4 M 2 Q 4 V E 9 1 e l d G U E 4 0 K 2 1 Z a l B 6 N l V a Z G Q 5 N 3 c v M 3 d X Z X Y 2 M 0 x k U 0 1 E T z J C L 3 B x N E 0 y c 3 F r U G s v M 1 l i Z F U 1 Z k x Q M E d B T U g y M W t o N j V B N 3 R Q U G F y R H V k Z H h w c 2 5 F Z z J 1 d 1 Y w a m s r U H R r N G 4 0 T G p F R F Q 0 N E 1 4 d j F E L 0 x V V j V p V k N J V W E 3 T 2 l D c m R S M V R J a U l p S X F K Y k F V T j N x K z J a Q l Z n V z V v d H Z F e k 8 2 Z G I 2 M H R Y S m p z N k w z a T R P O W Z q d 0 J a N H E 3 d m c 0 N G 9 P b X Q 3 Q z d U R G d w a D F N c m t P b 0 c 3 d m t X Q i 9 i b k Y y a V h C e W h 0 b F d O O U J B Y k V 6 e G V Y S X J h b U h y N D B s S G h q a W p 5 L 0 9 w W F g 2 d 0 1 K V U p O S 3 B M b S t v N k p 3 e G V u d U k 5 V U F v V n R j Z j B p d H J J U k l J c 0 t 5 M U d O M l o 0 b k s 4 Z n p w W n U 1 N T V S N H J y R y 9 I Y T h R U 3 N P W E 1 C e T B M O X N M U z F V T n N 2 c V R r b 3 F H d m 8 0 N V l U R V J F U k V k M D R E T j J 0 R 3 V V S z N M L 2 p 1 S F l P Y 0 Z l W l N 6 U 2 h 1 N m t Q N X F T Z T d t Y m d C c U F k S H R 6 Y k N 1 c 2 F V T i t p d 0 4 2 Y 0 l t e E 5 6 O G V S L 0 J L M E t G V T Y 2 M 0 I z W m 1 O S 0 R s N k t I Q V o v V 3 l 2 T T h Y U E h 2 c H p p R G 8 v L 3 k 5 Z 3 d 1 T G V 1 Y V h n Z 3 R 4 a H h K U l U 5 K 2 d 6 d E 1 S V 0 p 0 S V h l S 3 B w a 2 V E O G 1 1 V S 9 1 M D F V a D l 0 Y 0 t w O W x M V G V C Z 1 p 0 c m x K Z G Q 2 M j h 2 U j V 5 R V F B R 3 N 2 W k d G c H F D L 3 V D d m J X V 2 E 3 T l d I T i 9 Q U W h 2 Y X d 2 S X V s a k V q b 2 l J a U l o b 2 9 H U G 9 i c U 9 4 b T R I W j B r U 3 N y V U p 0 e k R K V H Q 0 S U x W N m 9 S K 3 U z V 0 h p M z c 5 V U 5 T S n A 0 Z U h R c H J F d 2 5 l a U l y Q W 9 i e k x V S 2 d N U C 9 R W T d l c U F 2 N H p S T E d Y V k t G Z m d 4 Y V B u d T M z Z n p s a E l y a F Y 3 e T Z p c U h S Q 2 h l N 3 k 3 S T l Z d G 5 L e D l i M j l t a X E y T H A y U H h s c U 8 0 M H N t M E E y d F R 6 Z k R 0 d m x n Y n U 3 W k Z q c W Y z b n d F Q T d Y U 0 I 3 b m p 1 Y 0 J 6 e W E 5 b k R U V V J F U k V T M 0 h v Y n V Y d U J s W m F G O V h U V E F s a i t h d m 5 G Z n Q 4 O W R l M 3 N V d k t 3 d E R P N l R x M 3 J l S T F r d G E 4 R 1 g 1 O U x 3 V X V R d 0 J O b F o 0 K 2 x S b 2 Z n M E x s W H Z P S H V w Q 2 I 2 K 2 J R T E V R c z J B O W 5 k U E p m Z H B R Q k 1 M c n c y c j c 0 d n B B b D E x Z T R B b n Z w a z d R V z k 1 c 1 Z B S E c y e G Z N Z 1 B M d H g 5 R F h r M D l B Q 0 R N d 1 F Z Q n R s W W 9 y b T l F c z F L R k J R R 2 U y b U o 0 a F J 5 M l R V U k V S R V I w d 3 p G M D k 0 S V F C e H Z 0 N j R J Q j F s d D M 0 V X I z c T J q Z m l L R y t Y e W V r N D k 1 d 1 A v a m F X T 0 x G Q 2 N O d z l u S T V Z b 3 F 1 R G F l W G l r V l l 0 M 0 F L Z k c w c 0 F R Q 0 g 4 a T d q K z Z U d X p i c z N W d H Z D W U 5 X e S 9 o M j V z R 0 p Z Q U 5 a T U d 3 M m h R S U F X c F F v b X J m U H N t e F Z L b U l p R U N M U 3 p 3 c j U 3 W n V I Q m 5 j Y 1 J l N 2 t D N 3 B i b S t Q S D J T U W F 2 Z F R q d n h o U 2 V N N 2 J J V z E 4 V m V D T W l J a U l p R 2 t q Y X I 1 U k Z S a H Z k W m w z a T V D d F Y v Z G l T b T A r a l h J R W 4 5 N T J H V X E y R 1 d D a k E 5 L 0 1 t Y X R j b E 5 4 T 0 w 4 U F B 0 a 3 p E V 3 p R R 0 F w c E w 3 c W o w e D N a N T N i e X p Q T m l N W F N o d j Z w M k s 4 d V V T T V Q y Z U 5 3 e i t u a j R G U U l F Q z F y Q V Z M d G h 6 V j d p K 3 N h O F N 6 a C t P Z 2 h 1 W W h 3 Z G J G T T d B c U l o a F o x W V l y Z i s v T k x z S z d K N U 5 1 V E 9 P S m l J a U l p R W l M U G Q y O V l L c T N x L 1 o x U W 1 s b F A 3 W k U z L 0 l 3 d j I 2 Z m U z V X V j R i t M S z Z u Q U J 6 S E p l R 1 h p Y 0 R p W l M 3 S D k 3 d W w 0 Z k 0 5 c H Z E c H B P R W E x U H R B b 2 E y e k d B e n V P b z Y 1 R j N 1 Z n R H Z G 5 t S W N y V l l k d D l v Y j N l N E t G T 3 R 2 a D I 3 a 1 J 0 T D N C a F h T T 1 d i W X R H Z W 1 X d H p u S H J M M l p E c V Z M a j Q 1 b G p Z U 0 l T N H I y c E l 6 S F Y y d 1 g z Y k l 0 R 2 Z Z c 0 N w a U l o W k V v b G N t c 2 F P c D M z V F V S R V J F U k V m W U 9 o d T R m O G J h M F E x a n E 4 d k t x N U J Z b G x B N n V u K y 9 Q W j Q v c T d D V W I 1 S k M 0 V k x o W m 1 l Q 3 d p Q 0 k 1 b V V 2 e X h l S n A y W D J G Z E l 4 W n Z P W U x j U G d 6 Q W J j M 3 h j O W U r d G p T U n d N c E V j a 1 B D U G d B O E Z o R 0 V 0 N k p H Y U l l U k o x K 3 B 3 c j N i a j Z P M G 9 j b m c 4 Y i t r N X F D O H F S b m Z 6 S T J F d F l r R X Q v b T V Z N 3 k 3 S T k 0 N G 5 v Q 0 5 L V G 5 k S 3 A 1 b T A v c X d 4 V k p 5 N 2 F H T H V V U 3 M z V T V F U k V S R V J N W m o 2 T z Z o a D R i N m E x O G Z 6 T D B N W l I 4 U G Z i N l Y v U 0 1 t Q 2 J O O T N l R F R P b j h i Q U J R c U 5 S N 2 V k U U k 1 M V R j b W N D O E 0 5 R U t F c z U z M i 9 l b 1 J 3 V m d 4 T E F B S G N p N 2 o 5 L 1 E 4 S E 1 p N T N L T 0 s 3 Z T B a N 2 1 5 S E Q 2 Y U 9 3 b G c z U i s y M k g 1 S X k 4 Z H J 4 Z U x S M E 1 y Z i t Z T z V s e l B u b E F I N j h m U k x D S E d 4 Z 2 E y c U N U M m V O d 3 l Q R G c v R D Y 4 W G l j S 3 V y Y W t u T 1 p x e G Z y Y l Z 1 N 0 l L c E w x e U F p S W l J a U l n M k c 3 a D Z 3 T X B I Z 2 d T R U I y d m V i T C t Y M l g y U G E 0 Z l R a c G 0 2 Z m U 2 T U t Y W W 1 G Q W p 3 d 3 h C O H Z q Q j h L c D l a S z I y M z N i V j A 4 S G Y 4 N W Z 3 b G Z K M X h D Z l V 2 M 2 x u W D d L d j R T c k V 3 N j d x b W Q 2 K y t C T C t l T T E 5 d H V L a E p o U W F B b k Z n U j Z v c j V G Z 1 Y x W m h m Z 2 p Q U i 9 I Q 2 t x Z 1 V L b n h 6 e k 1 Y Q W F C Y n Z l R 0 9 a b E s 4 T W 5 F W T d n d j N n M U N n c W M 1 Z U k 1 U G p M d 2 Z Q W W 1 k V 2 9 k S F h 5 Y X F 1 d y t 4 Z k R 1 Q z F T Y 1 B 4 K 0 l o Z 0 N B Q k V P T n R o M j V J W k 9 G R l l o a y 9 q V W 5 F M C 8 4 W V V V a U 1 p S W l J a W 9 t c 1 l 1 b n Z n K 2 Z G R H R F T n V j N n J y Y 2 Z R R 1 Z Z Y 2 V x S z R P a V R h V 2 c 1 a 3 B I a H d h Z 0 J W R E E r Q m h a Y T d k W G k x c n d Z O U p t V m d l N W d j M 1 N 6 T l l t V W p 3 O X d s R D h Y K 2 p R N 0 V s U F I v c k x t Y m p Y R W x G b C s 3 M V Z m e W x k d m V G T 2 R q Z 3 V Y R k R j R W V R b D N a Y l J s V X R W d X c 2 a W Z r Q m 5 s Z 2 U 1 b 3 N B V z g z R E I w c 1 R N W m F G K 1 d K W m 1 D O H F t b V R Z b X B H U G p T a z V Y W j V X W U c w a X d Z c G h n Z m p 6 M k R C W X Q z a 1 l F R j F R a X I 4 Z W p F V k J O N W I z a 2 l t V m V Q V l l Q T F p s R k 9 D a k d X T z A w e D Z p U E o w U j V l b U 1 0 S W 9 h c k w y U W p j M X B 1 U j F X W l g 4 c H V 1 T T E w T i t m T 3 F y T G J T T W l J a U l p R 3 F 3 W X V y c 3 B 3 d G t P a j B V R W F k L y 9 P e m F s V y 9 O b m I y W k 8 1 b E p V T m N 1 Z 1 V H a y s r Z U p n Y i s y K 2 1 u W k N u Y l d K Q k h Q O D N M R W c w Q k 9 6 Z m Q x M W d y b 2 F 3 T W F V S E x 4 M U 1 o R 1 Z U V E o 4 Z m k 0 T n I w N G N q a F h E Q W l B V U N H Q W h F Z U 9 C S W Y 1 N F l J Z y 9 p d W 9 h Y 1 N q d k 1 n N 2 5 s Z U R z N W Z J d U Z R b 1 R R T F B H O V h R Z l Z 5 d 0 s 4 d F l w b k F Z Q X F S V T F 1 S C 8 3 Y 1 J U V U 5 T Q z l N Z 1 d m e E t a Z 3 J K c 0 R s b 1 g 1 W V h H d 3 Q 3 Y k g z T U h N R k k 4 T 0 Q 4 S 2 p 3 N E 9 R V 2 x H R E R T a z U y S n l X a T R v b V d i d j M 5 c l F 5 e C t v U n d Y a G d T Q U F z V G E 3 O S t K V T J O T 0 c x N H d u W W t w N X Y 5 T 2 R v V C t 6 b G N z e m N 1 Q i t Q R E E v R T M 4 W U 5 n W j N V Q k d q O X p P O U 5 I W W s z b 3 l K d 3 Z M Q V U 2 e T V t W T J l b W Z t L z Z k N G t k T D h u V 1 d l a D J N c G Z p W H p Q R 2 R O c k 8 2 M G M x R U J F U k V S S G R p a G k 2 d T h I R 1 Z J T H Y 1 a z J F U k t n S m p D b m w x Z m c x T G J k Z j I v U n k 1 R E R 0 Y S 9 z M j Y w e T M z Z D V W N 1 Y y b n J M R V o z e V Z t W V B m U 2 1 m Q 3 h z V V N U W E F H V k d q b 2 h N c n Q x R H J a V U x F S 2 t 1 e E 1 t Z U R o a G d y c 1 R 4 c m c 2 N l B X S U s 5 V n F i R T N Q e D Z k e H F V a X R x T k Z 1 c j J 1 U j Q r O U h 6 K 0 h i e E h U O G V V d z Q 3 Z z d 4 Z 1 Z p b 0 d Z T H R Z V 1 d P a D R Z R z R L R 2 h t d U g 5 S l E x T j J K O V R q T D h k a n R Q N 0 R Q N D J s d k M z d F V L d 3 Z U V 0 d P O W t o d 3 R s T z U 3 T m Q x Y U p V N F Q v b j A v R H Y y Q l E w S 1 h U b m J j Z G V y a 0 R z N V F x O G V p d 2 V k d 1 I 2 N G Y 0 a C 9 v a j B j S U t n Z F g r W W d 3 M 2 V t V H d D c j A 4 Y W p n T T V s N 0 V o S l J 1 S D h p N X J I M G d B d 0 V j e n h 1 Q y t j S C 9 0 W n d B M G M 5 W i 9 T c z d F Z X p I S n Z W c X N U Y T V T N F p 1 R W R Q e V N t b 0 9 u U j R W a V Z V U 3 c 5 d X R q S W h K a W 1 y Y 3 J 2 b z V Q N z l h M U g 5 N T F B Z 0 I w d m x a d D J a a E s 4 U E R R Q U l Q N 2 l J a U l p S W d H R z R i d U x q S V R p N 0 R o a m l u d 2 J T M z J K V m V w O E 9 l R H N Y M i t k b l J u L 2 p v M n Z F d m J l M 0 w 5 d E l v Y W Z K Z V l n Z F N L R 3 Z q Y V d N S m N v d n R 0 c E F i d 1 h h S W 0 w S m 1 L a F B o a z F s a T R X N X J q Z X F V T l R m a n R V a D U r U 0 1 w R W Z t M z d 3 N m t 6 c S t y d 3 B 3 T m 4 4 T 0 h w Q z d o d m l C K 1 d o d m p v R k Z z R E F G Y 0 x N M j J 2 N 1 V 3 Z k 4 v e H o r b W k 0 V 0 p n W k 5 l U z l x S z R S R z F K e T h H T n l a c W M 5 N X M w S 0 p Y N U 5 5 O F d 2 Y W J u d 3 M 3 W E V n M E 1 D Y 0 c r N E x 4 e k 5 O T D I y R X F F U T h 3 T T h N R C 9 B Q S 9 H b G x a a X o 2 W U Q y M 0 4 x W l J Y a G d p S 2 J 3 b m x L d H h 1 Y T B Y U H p y Y k V x Z k x r d F d J N V B q d l p o a 2 Z C V i 9 D Y X N p Z 3 Z I S T h F Q T R t S m 5 p L 1 p o a 2 5 U b m U z e W F t Y 0 V P U E 5 3 Q U F J Q U J K U k V G V V k 5 M 0 Z M S 0 9 1 d V R 1 c n F L K 2 F T M F J F U k V S M H k y S G 8 3 a U o 3 T T F P Z G d s d 2 Z 4 R n h B U X R u Q V d w d j d S c 2 1 x c n R O N V g 5 K 2 l 3 S 1 h L R 3 Z 6 e n p F V 2 N i M T J 2 d k V Z b X g 5 K 1 B u c 2 Y v V 3 F 0 Z m x 6 W T A 0 V W g r S 2 J h a z V 5 T T Z 2 N l J M M W Q 0 T D Z o c X c 1 d l F G c k R s O U F X U G R I R E h I e n g x V H Z G d 1 E 0 V 3 l I e l d s N U 9 O S W F J b y 9 t b D Z C Z X J v Q l h P N E Z i b 1 Z J a n N h d 1 N K d 3 J M c 0 R l N 0 N P Z E t L c m 8 x T l N D b n V o N X Z u M H p F K 3 p I S m 1 C Z m d n W l h E Q W h I b D Z h e m Q v L 1 Y x O D h n U D V W M 0 c r N m N 2 S U 5 E V 0 N o L 0 Z Y c n h o R m R r Q n p Y S j J I N T Y 1 Z 0 U v a l V u R 2 J 2 e n Q y W k J U b z d H O V J x a n F 0 a 2 0 2 c 3 p L c T Z k d G N n Y i t 0 R 0 Z l b 2 p J a U l p S X V w U E R O M W R W R l R Y a U h t L 0 h z V G F C V k V v c k d 2 R V o r Z F N 1 M 3 l O L 0 5 x R 1 h s O T J x a W R W e X J 2 c n J S T 0 p l T 3 R F W X F m S D d j M H V 3 c D h P b k V Y U 2 x T c W t s R m Y z e X I x a k w 1 Y 2 o 5 b k k 1 L 2 d G T k Z Y b D F t O W l z V k t 2 e G Z r d 3 k x a T Z J U W x W e k M 3 S 3 I 2 N U J S V l l m a 0 s x V k l 2 b E t G c E x J c U 5 N a T d W d 1 h k R U x s S 2 h l M F p C Z G l l V V l C Z 2 U y d X N I Q l l J Z j F 0 T C 9 H R m d m d l l u c 1 N t O W R 0 L 3 V r Q 2 1 W M k g 1 Z D R P N H R t V l d h a H p C N X R j W T l U R E Q y T 0 N J a U l p S 2 l t N W 1 n c H J y a X B x d i 9 G Z k R 6 Z 2 M 0 U D Z t T W 1 J a U Z V Y X J Y T 2 5 O M G J 4 Y U o x T 0 x k S 3 J k Y W J l M H p Y M k V s T l V O W G N m c F Z 1 R 2 x 5 e U h w N 2 Q z M D B n S X F J K 0 V Q W H Z 0 U 2 l x c m t Q T z I w L z N k M U 9 J Y U p D e n N Y V V F H T n J P b n U 1 d T Z x M m h 1 T j N S b T c y M H R 6 S U d i a U l p S W l J a T Z t O W R X M W l a a U l p S W l J a U l p S X p H M E U x R V J F U k V S R V R V U n h p N m l Z a U l p S W l J a V B v S V F 6 Y 1 J F U k V S R V J G U k g y S G 9 K a U l p S W l J a U l 1 b 2 p E T j F F U k V S R V J I M m d w a 2 1 H b 3 h s N T d l N X Z r a X V 3 K z J K b W g 5 Y 2 9 x V z F B V V h W Z H A v Z k t 1 R k t K N S 8 0 N G h M e k t t a T Y z c z Y 5 V U 5 U Y m o 1 Z T F I c 1 Q 4 M V c y Z D d U a 1 U x b W 0 3 e D F Y Z y t P b l F H N X d 0 S z l M Y W Z M e W p C U j R m T z l F T 0 x x R D h 4 Z E J N U k V S R V I 5 W U Z u Z n o r Q X g 5 Y n Z 3 c E Y w d z h I N z B 5 T 3 h l S H J U U H V 5 O G t H R n d 2 M E t w d 3 B K d m Y 4 Z G Z m e j h J b F Z x d H M 2 K z J X W V l X a F Z M N 3 Z x e T J B Y j h u c E t H e W 9 V b T d y V V d o U k c y e n J C Y y t T Z W Z l M 0 g w Y 1 Q v M n l G L 1 d 5 Y T B 1 M l h p c X R 3 T W E 0 a T d o d y t Z c E 9 t e D c 0 Y V R 2 b W Z m a 0 x U d W N V M 1 p D M m R j V z B U O W J o b 2 J Y Y m U z e W R M N k x q a 0 Z C W X F y Y z l v Y k F V W D B U S D l m a j Z k S F B o T 3 Q x R V J F U k V S S D N n M 1 l Y V G N Q d F h t L 0 R u M y 9 a a n h 4 U D N 3 T W Z l U n J 2 d m R F N F J 2 a n N W a j Z s Q j N y a D l T S k R C O D h V a U l W W k h q Y 1 F i d T Q 1 a F E r e E Z Q R E J 1 c U h a Z n h I d m Y 0 Y l Y 1 V V h n a 0 1 x T G Q r N i t M d l l C M z l w e E F 6 d H R Q Q X d D d T F E Z G k z S W M v O X N w b i s v N y s y e k V q e E J j Q T B O Z 2 l 4 K 2 J 6 c V F o d 3 R J V 2 x x W W 4 y b U 1 3 c l Z R Q 0 F Z R 2 Q 3 N 1 R Z V H N R a i 9 Y a k l M Z i 9 s d F A r N z d h U 3 N l b X p n U 3 o 4 O G F E N G x J M U N 2 d D Z x b T h 5 a H F J a E F L a m p p M n B y V W Z r d j M 1 d W Q v O D d l M D d n b l Q w b k R P N 3 p l L z F M Z z l 1 d m Z x M 2 8 x c 0 x R V F V S R V J F V F V B d 3 F W Q 2 5 z d V p o b m N O e j N Z Q j Z l e U M z R X l x e E J K U l d Y Y T d Z Y 3 U 1 V U l v R U d K V 2 l K L 0 J u d T Z G d 3 p S Q i 9 J R n h R L 0 Z i Z k N v K 1 B u S V d T M G V G d 1 Z U Y y 9 Y Q X F G W X V 4 W k V T b 3 p y Y T Q v T X Z J c T Z 6 Q m 9 1 S E J F Q W 4 x Q j h I d V M 4 M U d 2 Y X h G N 3 p 3 M 0 c w d n Q 2 K z N K R 1 d o c 2 t l U C t O Z z h G Q U d o N 3 V J Z T Z P Z W x z S C s v c m p s M V B M c 0 5 U b S 9 i a T I 1 U H h H T 3 Z q a H R t a G Z 0 M y t Y U D N G M G R J Y 0 I 1 K z V 6 K 0 M r V 1 o 5 d H d G T l R S b V B 4 a U J D Z D d Y O G t Y T U o v a n A x c j l 6 e T Z O V E Y w R X h F U k V S S D F R S X R D a V d j M j c r L 3 d t R m Q y S E R X N C 9 i V 2 Q w U W E z a i 9 C M F F Z d F N N M 3 o 4 b 2 Z I R E l W T W 9 V R m h k Q 3 d E d 3 R M W H V W a n V 0 c E N i N D E r S 1 p P d H V 1 e m d Q L 3 h 4 M 1 R Z R z R p M F R z b i 9 y T V M x T X R h O U 0 1 c m E v M 1 p D N 0 E x a y t M T 1 l j R T Y y e E 1 M U z J G a l p n c G Z C M X U 5 Y y t 3 d H p M Q n V 4 W j A 0 a 3 A 1 M 1 V 3 W n V B Q k F M a F F o d 3 R E T z Q 3 N m N I R n l M U X l R N G V 0 b F p R c X R S b 1 V T b 2 h V e W l 3 Z U V R S U p 2 c D d R c U Z V b 2 J G R m p r Y T V B b z B 0 Y 2 t 6 e T l 6 V D Q 1 M C s z Q m 9 a d U l p S W l J c U l l T U p O S W N Q Y U Z s Y j E 2 e l F k K z J v Y j B z a 3 F E K z d h d l h n c k E 4 U E R s e G Q v K z N x d n R N T W J W S H U y d 2 Q 3 N H h 1 T C s 5 b 2 R T R 0 h I e m 1 2 b m F E Y k c 5 T E t D e E Z o S W N M Q k o y T U p z K 3 J y T k d a R 2 5 D O V I 5 Z n R S R X B K Q l Z S c U Z S U X F O W l F x R l J R c U Z S U k t G Z V J L b G Q 1 O C 9 L c 2 t J a E d r R W h G T X h X T D g 4 T U F D R E h O M 0 1 u Z 2 M z Z n d Z d W 9 t S W l J a U l l a 0 F n Q U p 3 c 3 p Y d D h u V C 8 5 d W g 5 U m d a N V l O a W 9 j K y 8 3 d j N n N l B O V 1 o 0 O H R X a H p I M 3 Q v N m F P M G R 1 V 1 V s S 0 9 3 N W R 5 T V R Q R U Y y R 3 V q a 1 p m e T k 3 Y 3 p L a m p L a H F h O F A y c E J F d 0 8 5 R W F r b j R m U j E 3 O H F 1 Z m d L N 3 Z y d m I 3 a G 5 W Q m p X T E p y U j d u S G Z u R G l Q T l F k a X N I N 0 Z v b m J 2 O D h 5 M H N T a X V y W W V K U 0 F T e F V B a U p T U F B M U k N T Q 2 l W a U U z U m V 6 O E V W M E h N N i t z R k s 3 V F N v V 2 R 4 c j I 2 Z G J C M E U x R V J F U k U x Q X Z l M 2 5 N Q 1 A 4 W W t k b m p N e X N n S X Z E N H Z D Z 0 F R b D N j W k x 0 W V c 4 T E x U R E J m Z m V T R U Q x b V l t V 0 R Z c U h N b k Z W e E N i V j Z 3 d G x L W l N x L 0 d u W C 9 k a i t l a H d U Q T c w T X F v M y t M b V p F L 0 R Y R 2 V O N i t L a z Y 5 N 2 V a N C 9 X M n Z i a j F D Q U R n T H p Q R z Z j M 3 A 3 Z z J m U j h m a D U 5 T k o y Q k I z R V F r d l B k Y m w 4 M z l Q U 0 F N Q W J U R z Q 5 a 3 d Q O X N X Y U F 6 R j R m L z h w Y k h 0 O H F W N V E 3 a 2 9 2 Z m 1 k R j d P e k 1 w V G o v N H F O R 1 g 0 O X V I Z 3 p k U k V S R V J F U z k 2 T j J G V X c x d W Y z V 0 g 3 d n p 0 c G Q v L 2 9 S U E M y M G 9 y T G N l N 2 U w O W c 2 Y 2 d 3 V 0 V s T l V G Y l h n T j B Y T X p F e n h M Z E x R Z S t x Z F E v Z m d V a 0 J Y b D A r c n p 1 V U t q V U 9 w K 2 Z D e m x 5 S z h D N z B j b m Z G S k g 5 U C 9 C N m Z o a m 1 o L 2 w w K 1 Y 2 W l F Z b H R p T 3 V 6 T X B a Z 1 I 3 T l B o c 2 N I T z l w Z y 9 K Q k M 3 T G 1 S a W I w b 1 c 1 Z z B K M E 5 r Z j g 5 e k R u Z D d 2 d C 9 n M G Z I V G 9 U S 2 Z I Q 2 d W Y 3 p m b F d 4 Z E J O U k V S R V J E Z T l l M y 9 Z M m l 2 W F d U S X l G S G V Q R E 8 z O H d B N 2 N Q M 2 F v d 2 U z W G g r N k 9 q U E p 5 a F Z v T k p C Z V h Z Y U s v S i 9 J c U 5 V W F U v Q j F 0 R F E 0 d F h 4 O T d F V C 9 H S k d M a n l r V n d z d E l m N n U 1 d V k 0 W G 4 v a m l r d H o w d S 9 6 S U E 0 S l h 0 U n c x V 0 x 5 K 3 J h d 1 F B Z y t j K 0 8 z T W M z R z J z O U x h Z n l p N 0 V s Z n B H Q k R 2 Y l k y U G N 4 V T Q r S 2 V C Z 1 l Z N j U 0 V j B M e j d O R C 9 a R D h 5 c W 9 1 b l h Q V n J n d V p x R z V x e H F N V E k 0 e G F x d X h Q V T h k Z z k 4 V k 0 v U H Z 3 R 2 N 3 S j g 5 Z F p V c 3 p W V 2 x Q R l h k W m 1 6 Z l R y W F M y U V p 0 Z k I w U G 1 l V k t X b m d Z K 2 h t N G l J a U l o d V d n T X h y T 3 h Q e m U 3 e E 5 m d 2 N i R 0 Z 1 S X N I R n k x Y 3 c w Z D h U d V J Y V k F J Q U F S e n R Z U 1 U z M G p x K 2 9 i N F N k d V J R V E 9 w a m Z m S F Z J d F N G Y m s 5 S T d i S S t o Y 3 g r W k d H R X d k U D h X b n d v Q V N D K 3 J O T 3 B C d 3 p C M 3 B 5 N k g 3 c D c 0 K 1 V 3 U 0 J B T G d n W F l l a m x 3 d n h N V U J z M E w 4 Y 0 N B d E I x d V R M d W t 0 b n d Z Q W 9 X O S 8 z Z W w x T 2 p x R z Y z U G Y y a G k 2 a V l p S W l P a W 0 1 V 1 J w a n V 6 e W F t e D h a R k Y v T j B W c j l j W T l Q Y j Z H V U N C Q W l J c z l V a 2 9 x Q U F E W k Z k V n d z N 0 d F b G R R R W N x V V N U W E t G e n Z H c E p S V U l k M 1 Z F Y m J O T T c x c G 1 F a k V r S X B I Q l l Q Z W 5 Y L 2 R q N T R V T V p M e n h K T V F p L 1 o 3 d W 1 a K 3 R S M 1 o 1 d G R H a H N L e X V F Y n R U c 3 V C b F p 3 M S 9 S M X R V T j h t d z l m R z d E U j U 3 S n J j W X k z L 1 l n c k U r N 2 t a Z H V 6 Z k U 1 V j l H V W x F W m 9 n S z h E Q z V s M X A 2 b n B v e k d n Y l F j Z k g 0 M E R u Y 0 9 E N G J Z d 0 t p Q W w y K 2 J p R l d U U n V w d F g z c 2 1 H V y 9 z T 2 1 i d 3 o v R G J r L 0 Y 0 Y j k r c H J u M E l 1 d W t 3 Z E J N U k V S R V I 5 Y U x F b H c w W D l v c D Q 3 N 3 N 1 W F N m S X l S N U p S V 1 V B Z 0 9 6 e W F v U z Z P Q U F B T n N h b D R J M W R 4 L 1 N P e j d o U 2 F m Q W V I O X c 1 S G N 0 R 2 h 4 d T h S M j J 6 R E Z L S j J H R G c 3 b z d 2 V H N W R G 9 W V G g 0 Z k h E N G V k Z 2 c w Z l g 3 O E x a M 0 d L T T g 5 V U 4 x a X E x R 3 Y 4 O E d B T 3 B S R 3 d 3 c V B h V n I 0 K 2 Z C d 0 N z b W p T a V M r Z U 4 4 S F R C T 0 Y 5 M 2 5 N M H R 4 d G J F Z E l O V E V E N 1 l I N E 0 x Q j J M M H R s O W R N U 3 p 3 e m Y r M H U 0 O X V i U X p k U k V S R V J F U z l 5 R n B x M m l 2 W E N Y Q z B 3 O W F r Z E N o V m F t U m R x Z E l i Z 2 g z e j N B c U l o Q U t N K y 9 C S H Z E N H Z D Z 3 V H Q l d G b m N n Y m U z b k 1 D W j E 5 W W l T Y T V B b E 0 v L 2 w r S D l 5 a X F y b 0 5 i N j d 6 a 2 5 p c X J h O F M 2 c 3 h k Z 2 I y R 0 c r O F l P Z 1 p s R W p O S G V y b m h s e D F G c 2 Y r S W V t R W 1 1 U l k v d l R p Y m d Y S D R K W H B 3 V E N W Z H J p M T Y 1 Z j J k U 1 N z c H g 2 R k l 1 U W w w Y 0 1 D W F F 1 O H Z u c j Q 0 Y W h i T z V 4 Z m d p T 2 c 1 M 1 J Z V G 9 6 T z B H Z 0 J m b l J I Y l k w N T M 1 N W x O N i s 5 a l R Q V G d 3 Z E J N U k V S R V I 5 Y U x 1 V k J j M 3 h N Z k J C Z z R X W m l p d H E w Z C t W U z N D M 1 h R c m d U d G F t b W 1 I T 1 Z 0 S l R l R m t h U T Z y M X N E d l p H b U 9 4 a F o 1 a D l l d m E y N U J i b V U x W m d U N z l r c D c z O X Q z R W s x e U J W N m N N M U V i c 1 A r e G N C b 1 c v Z m M z L 0 h u e m Z u e T F m Q j V F U W d I M n A y W m p 6 W U V Z V F B U M 3 h L T V R 1 O W J q M 0 J Q L 0 9 u Z 2 F B U E R F N U Z I Z E 9 u O T Z r Q T h D S E 8 y U V Z W N k Z u U m N 5 Y 0 9 m d 1 l K M z k 3 K z A 3 M V d H Q T d x M 3 Z D N 3 I 1 T U h R V E V S R V J F Z l d p Z j k 0 M T A r R D I 1 N 2 Z v V n d E d n l P e F F Q O X d X N W 8 r T U s 1 V l F x b F R 3 d H J O Q m R F W i t i e l F S Z 0 d a Z G N L V k t q Y 2 d P a X E 4 W j Y y a E d I c l l s c F N Q T T F S S D N q U j J p M 1 I 3 a T R v R D M 3 c G l H d i 8 x e E V J K 3 M y N G 0 1 N G Y 1 N G Z k Y 3 h C R G p h N G N 0 b H R 4 b W N H M j J N O H Z w R 2 Z C K 1 R p S 2 d B T D B 6 e T k r e j A r T m k 4 W W h 4 S n o w T 2 d r e D B X R G d 2 c T F q M E Z B d U N S e U F p O H N 1 T W 8 5 c V Z t N j R Y d U Y y W k h h d G R W Y j J 0 O T d B V z h z K 2 N F M G w 1 L 1 F t L 2 Z E e k d K K 0 5 E Q W t I U z Z 0 V E I w R X h F U k V S S D F v d m F X S E 9 0 S z Z M N V M z N G o w M G d x a 2 x s Y m d a R l l o Q U d E U m Z 6 Z E R y U W J l d W 4 x S 2 o 5 d F l V d H V B a n c 2 Z G d W U W k x Z 3 V Q W F Z W Y T E 0 R G 5 0 e H l H V 0 N U R W 1 r V X o 5 S U w w W F J F a H F H b V M 0 Y T N k e D N F c 0 1 4 O W V k d G I 0 N V p G R n N E V 1 R k d n V l b j B m S F l l M l p a R 3 l N d T R p R W x 3 e l B v V z l y d E x j Y i 9 y V j R K d X p N c E J B S 0 J K M G U z N T d G S T B M Z 2 F t M k I 2 V z F H Q j Z q V n d H Z E w 1 O E R I M 3 N a Z 0 l i d m 0 x c U o z a H Z a T j h 2 Z k V a M H Z u Z E x z O W R I T m c 2 Q 1 l p S W l J a T Z n Z H R x M W t y b E N v Q W d B Q U N x T l J x V F B 0 a 2 5 Y W j R 1 S 2 V 0 R l J Z T 0 M 4 S m 9 M M W V N O V h W S F h O N 2 x I d D A z d j Z v V 0 s 5 Y n V R R V Z E R T E 2 Y 0 V 3 b D d p L 2 J Y a i s 1 T W s x e U J 4 e m Z z U m 5 s O U k x N l p P d 2 5 E M 0 o x M D l 0 Y z J 5 N 0 R w W E F x K 1 B a a 0 F R R F B m d m F D c U Z z O X Z Q W X h u c G 8 1 Q m h L Z E x 0 K z Q 3 S m R B Y l d 4 S X Z Z V T Z v Y 1 V 1 T k N R V U N n M H Q 5 d G F V e W 9 x c V p W Q 0 x H a k J C Z m 5 X M U 5 j a m 1 l M m J 5 L z A z U E h m Z m h q d S 9 2 b U R R b m 9 k c T g v R F h 3 T T N V U k V S R V J F Z l V D a F Z L R l p v W U N w V 0 l T Q 3 F q b 0 F R T n Z h V 3 p r V j F T a X R i W U N K V 0 t R Z E 5 t N X J a Z 3 F o U U l E W D V r W E J 5 Z E l j R V I 3 T 2 N M U T A x N 2 1 1 T W F H N 1 h 0 Y U M 4 d n B H Q U l D Z 3 R X Z F h y U V k y e D Z m a T N i M G 5 V T m Z j Z 2 h V V G h t T j F W U G Z t T n d P Q V V x W E d x d l c 3 a 0 Z S V W h p V W p R d k Z Z N i 9 4 c 2 1 V S 0 o 0 N W 4 1 M k p H Y 2 d m M X B P V 2 l X S 3 p E V X p R a 2 Y z e j B i S X o x Z D h I b D B I S D Z J U 2 N U a F M 3 a 1 k 1 d T Z F Q l V P R E 1 E U F V G d 0 d P Z G t i Z m U y Y U l M N U p l W H R Y d H R n T k F W V 0 1 6 V 3 B S S z J F a E 5 J U k d K c 0 R j b E N 3 Q m d L d T V h U k R J M 2 t Y U z R w R n B I U z R i U j R N R F F U V V J F U k V U V U I w c n F H a k Q 1 M z J 0 M X R n V T Y y V 3 R m b j h r d H h r d m J q b W p m U 3 l W a T d Y e m o 1 Z T B z O F d Y S X V 3 d W 5 Z c F N Y S 3 d E T k h P b 2 5 K b y 9 D a z c v c 3 h Z b X N B Z 0 N B b j R N T k F P R E R n e k g 0 K 3 Z o N W 1 J c E Z l S H Z C V k R 3 N G J t a j N Q b G d y a 1 Z B Q W Y w Z G J X S m l h N E l O R j B 4 R m Z V S U l 2 a n A x R F R I W W h t d V F L Q 0 F U Q T V B Q n Z y S X d j a m 1 s Q l B 0 c n o v a j Q 3 R W c r T k c 0 W X Z q c 1 h o O S 9 n M H Z M L y 9 G T j d m Z n d w K 0 R y Y l l 0 b m 9 w c k t R b V B X c V h z V T V r R l J q c 2 9 i N S t l Y k 9 P Z E t V N F d t Z k g v c k Z x Q 1 V h M m Z o M 3 A x c 0 x R V F V S R V J F V F V D e H d 0 e k 9 E d m F L d D k 3 M m x y a F p X U k V X a V d L N k J X c X h I b T Z v a W x J O E 8 w K z J j R S s r T G p 1 M m R E c l Z a R E l o S m l q T G N i W E k x W X Z z d m Y w U m F M a G d k c j V 5 Y m Z Q L 1 p h Z U I 3 b T d v U m g 3 a z Z J e l N 2 R 2 x F Q n Y r R H Z h W X F 5 U E p r U S t Q V 1 U w e X V z Y j h k U 1 U w Z k J 6 c 0 R W N D d l c 3 R H U k d L O G 9 h b W R 2 Z S 9 P a m N L U W 9 F Q V l x R V F Z Y T Z P S 0 s x d G d K Z W R O U l l P Q z h K Z E V T S H d z T F V 5 Z U o 2 Y m p T W C t z W E F h L 2 p a a l B E Y W R U O F c y c E h T O E 9 Y L 3 l E U X Z j Q U R E R X p R b k J 6 d m F R S 1 p S U X F s U X d r M G d 3 T W N B V E w 4 e W F Z U F E x W X A 1 N 3 V O Z m E 0 O U N E W W Y 0 M H N B b H F x a X U 0 S k R 2 Z D h t c G J G Q m k 1 V W Z N a 1 d T d 1 V J U E c r R 1 p D S 0 9 H K 0 d p S W p v W n J m O G h 5 M D R r M X Z N b 2 J z R G h F S 3 B n c G o v e D Z K Q n l z Y l d 3 V 0 N W U H Y 1 R T B L Q m d i U 0 p H a 0 s w R k F F Q 2 h V d U 5 D U l c w L 3 Q 0 a U l p S W p v M X N Q Q V R h U 1 B Q e F U w Y U l 4 M H V q Y U 0 2 b H h a V l Q r M m h J a U l p S W l J Q m d 1 R 2 J o b z B 4 c m h j c T R o N X R y U z Z I M X R D U k V S R V J F U 0 R C V U 0 z R F J v V F h L N z F k T W V X V m t H a F l q a 0 R J a U l p S W l M c V d 3 e m R O R 2 g 0 V 0 p y Q n c x S l R G Y k p C c m t S S 1 p W M C 9 0 N G l J a U l p S W l H N T F E T j A w c U V 4 b 0 0 4 V D h U R 2 x s U D d h R W l J a U l p S W d H Q T R a d U d s V E d 1 O W x y W D U 4 c D R i e H V J a U l p S W l M c V d 3 e m R O S 2 h 3 W G p j U k V S R V J F Z D F J R E 4 w M H F M U 2 Q x M T B 2 V n l D M W l 2 T z Z p W W l J a U l p b z d 6 Q j A w N k N q T T Y r N 2 h P d D F F e E V S R V J G U j M y S G 9 w a 0 Z I W j E 1 M 0 t V T T N F U k V S R V J I M U h Z W n V H b l R h e n V z K 1 c 4 S j U z V V J F U k V S R T F I Y 1 l 1 b W 5 R O G J B M G c y Z W J l Z D F K N W J Y O T N D S W l J a U l p S X J w V k 1 Y V F R v R F R G d z B I N y t s a H h l V C s y a E l p S W l J a U l i b V V N M 1 R R b 1 R Y W j M x T D Q r V n N U U V R V U k V S R V J F Z l l P a G 1 3 Y W x p V z U y R U F z R k F J Q 2 s 4 b H B V e W V U O T N D S W l J a U l p S X J v V k 1 Y V F R v R 1 F w R V d P V W s 2 Y W d t a H J B e W V L S y 9 t M F F F U k V S R V J I Z G t o a T Z h Z E N h N H Q 1 b V h q Z U h t Q k 1 S R V J F U l V S O W c 2 S 1 p C Y T d K S G 0 z b m R 4 U l h n d 2 1 G R V J F U k V S T l R i R 0 x w c D B B c T N 0 N F M 5 M U F R Q W N L V 3 B C W m V x N n Z x N V J V U k V S R V J F Z E t 0 a D Z L W k J T e W d R W U h L Y k l l Y l J I R 0 p P U k V S R V J F U z l q S 0 d i Q n J Y S k 9 2 T z Z X V X l O a U l p S W l J a D Z G M E 0 z R F d w d F E v Z T V z a H J V e X h Y O T J C b 2 l J a U l p S X J y V k 1 I V F R v T 1 p v W m 9 L a E R s W U F B T G x L e G Q 1 d U l p S W l J a U x x V l F 6 Z E 5 P a k 4 5 b k x X d n Q 2 Z l g 5 Y V B M U 0 V p S W l J a W 9 s c 0 5 R e m N O Z X J O O X J v W H V J N F h s Y U Z H c S t y R T F S R V J F U k V S M E s y S G 9 w a 0 V 2 M k 5 Z U z N s Y m 1 B S U I 2 d V F K b l N x d j Z 1 V V Z F U k V S R V J I U 3 J Z T 2 l t U V U 4 Q V l J N j N r L 2 I 5 Z 2 Z 3 c i 9 k Y 1 l J a U l p S W l L N n B U Q j B F d 0 d Z N 1 g x d G l Q b k I v R E t v M U 9 w K 2 J B M F J F U k h k a k c 3 V W Z 4 O G U z N 0 F i T z V J e j l M Y n Z T T T d B N H h 0 M j M 1 a E c 5 T E 1 M b D Y 4 W S 9 E T W d H b 2 p F L 2 Q w Q W 9 v R m d w S k 1 O N 0 t V b X F H e H V R V 2 1 U R E 1 r V m R Z a H d 0 T z d 2 W m h F U k V k R k 4 0 b k I 2 S G o 3 W W R 3 c n J W d H d K N T l a c G E z M 2 x R R m 9 P d 3 Q w Y z l i W m 5 s V m Z o U U Z w T 2 4 5 N j d 1 N l o 5 c 2 c 3 Z T l 0 W l k r O U F k b l I 2 c l V L b X d z N T F B S G V M a W d E Q l h S M n c r b j R x M V o 1 S 3 h j R m h R d T l k U n F 0 U V F D U V h k Y m p O U m I y S G 9 K Z 0 l n R W d n d 3 k 4 c 0 p 2 M l l V Q V F B T z V K Y 3 l k Q k 1 S R V p I U m 5 D e k 5 r V j l W Z z Z j M j d j R X Z L K y t D V 0 t R W l V M c n B Y Q X B l M 0 h i R T Z P d W N m V 0 V s b k N 6 T l V k c 3 N R O F I 3 M z d W N z N L Z E h Z d k h w a 1 Z p R C s v e G U v O U x n O X B 5 M 2 5 6 Y T Z I Y j B 0 c j d M R z Z B R G N v b E R p c j c 4 Z k 5 M a n Y v N m F P U V p p c i 9 n T 0 h 0 d F J x N E w x O U o 1 R l Z Y b 1 d 2 b H M r R H F W a l U 1 Z l l T O V N h R 2 J x S l d z O X V H N 2 9 J c m V H N V U r M D l P a V l p S W l O b 2 E 1 d T Z F Z H h a T 3 h R d G J E d U 8 5 L 2 F m d y t y d 2 9 B R U N 3 c 3 o x V 1 J r W V l m U j F 6 a V V U N y s y Z E w 1 e G c 4 N X B u T i t 6 R X Z Q Q U R 6 a G d U b 2 J O O X p N U X Q 3 V X J M Y V B l O W 1 Z V z R p d 2 N W W E g 5 Z m J Q d V R k L z N a N n J r e W h 4 Q X R i R G 1 G N 2 N n W W 0 r b n R D c m x R e W R G T y 9 Z K 2 d t Y W p Y S j N R R m 1 Z a E d h R k V w a 1 Z q Y 2 d 1 N l l S L 2 p a O U 9 6 e U 1 p S W l J Y m g x T F I 0 Y m h W R l l o Z m 9 4 S n h P e F F Q M F Q 2 Z V d D a 2 x 5 d E d l c m w y K 1 Z w a W t i R G R v Z E 5 4 K 1 p j e E x j Z 0 g w N E 4 5 Z E x a Y m 1 w c k F 5 Y 3 E 4 d 3 l I W E 5 3 d H p F M G 1 Y e j d s Y 1 U 0 O G 5 m d G 1 E c E t J e U x C a 1 J p d m Z 2 b k F h S m l J R 2 I r a D l E T j F F c l U 1 R V F V e j B j c 1 R l d k Z B Q n d v S 0 F V c T I z O C t y b F Z S R V J F Z E R O N W Q r R T B q U E Z 4 d z N o Z j l 4 N W Y 2 K 0 x s S z h n d X I 5 Y m J Q c 2 J i R G Z X e U Z v T 0 Z 4 T V o 0 d X h u Y z d 1 O W 9 p e U Z 1 V G 5 y Y i s w S k N Z U 2 t p U E Z 3 Z z Z H U T B l V j V s R F h 6 c 2 J Y c m x u b n R U c 3 Z I a X R z T m 9 h S k h q a m Z t V H N X T E M 4 R j Y 1 T G x G d l l P Z 2 1 h b U 9 P d D V N M m R P L 0 t M Y 1 h x b 1 F 6 Z F J F U k V a R H d M V X d u d U h 6 d T B W N j c x Z T h J b C 9 C a V Q y Q 3 Z Y V 2 h r W l l W V G 9 y b W h v d 3 Z l b k V q Q T U w Q n V S Z m g 1 Z H Z r O X k 4 U l h j O W Q v Z m N N K 2 9 N S 3 h a T k t Q Z D Q 3 N D V j U j V y R H N S Z y 9 Z c E Z C d T l 6 T H I 4 R W F h W G x u Z D Z 2 c 3 F F S m I r N C t q a D N K R 2 Z D e H Q 4 S F B E e T V F a E t k T G w 5 d E 4 x S m N Z d W 9 u Y W 1 P b m x C R k 9 S R U R L b E N o Y 3 I 2 a m p F b k l p S W l E c T E r M k l t a 2 9 1 d m F O O F B j W F B F Z 3 F G Q j d S W T A 2 O H p G V n g v W E d W N 2 Q w d 0 p v W F d u S D U 5 R n g r U G w w R W p i R V h V V E N T N D k x K 1 Y 2 L 0 o 2 U U J B R 2 F F K 0 h a N D N Q U m d Y N n c 1 R U l Q M z k 1 L 0 N 0 c 2 V Y N n Z X S 2 I 0 e T d x T D F X U n h w Y T V E a W V X W U F I e H c z R m k z T W 1 k b X R Z T 2 x G Z l k r Z 2 1 h c 0 5 T S X N a M H o y d T k z V H R 5 T C t Q U E V R R 2 R u R V Z F U k V T R D J l R k x l V G 9 C Y 2 R I d 1 l D d 1 l H c V J Y U U M y K 2 9 B U U p o Y V d Z N E 9 m U l l R V n V T V 3 Z s O C t 0 M U 5 j U j N K N n h Q O H Z m R T c v R n B t Q l B x M y t W e l p R b 2 x 0 a V d t d z g 1 Y 2 l o b l h 6 V G U v W H J D e l B l W V B D Y 1 N 1 Q z V u W W 0 1 S 2 x W e F N 1 b 3 F F S m s v d z l z V z d G b m R w d G F 3 N 0 V Z S n l Q N 3 J C O U x 6 d H J S U C 8 x Q V Z o T F R i d m N Y c U l i a G F H Y j Z E c D M r T H R x U S 9 m M j d C S T h F e E V B c n Z C S V J F U T B z T j M 3 d z l a Z X V j N l N r Y U c 0 Z T J S b 2 w 4 N z U x K 0 t a K 0 5 m a W 1 R Q j B n L 0 h W Q 3 V Z Q W 9 G Q 3 F N U E 9 6 O W J D U 2 1 1 Q S 9 5 K 2 J D e m x 3 S 0 F L a V h 0 Y 0 R T M U 1 U Z 2 R X O G Z F b 2 d B U j F 1 Z G J V d E h o b U g x N U p F Z H R 1 Z W I 0 L 0 h Z S E o r c W Z m L 3 V 3 c W t J Z G V s N G 1 h M n J a b 2 Y 2 S W Z t V l Z V W W R l N z F k R n p K U j N k U 0 1 S e W R H R 0 Z Y Q T d F O V R 4 M k Q z e F V 6 O C s v Q V p 6 Q W 5 6 M T F s U 3 J L S 2 h F W D R P d X A v O T c 3 T W o 4 V V Y w S E J L T F N w R l V W Q V l B K 0 N J N n J 0 U D d Q R G w 1 T k 5 m c n B u N 0 Y w R T E w b l d r Z W p y Q 1 N p R k V u V n l D M 3 R o R V h L K 2 9 3 M U 1 H c X Y 1 d E Z S R V J F Q n R 3 c 1 B a d y 9 u M G x H Z m x V d F h w a z d T U n U 0 M z l 0 M 0 V 2 d F N z c k g 3 c W V X d 0 1 O V W Z G a j N h M n h X a n Z Y V X J u O X V h b X l M Q T B h N 0 R l O W 1 h N i 8 2 W j l O W W M 4 O D c 4 Z k N Z S k F n S H d n S k g z Q z N G e H d L d 1 F Q e H h J e T h I V 3 B F d F l N d U x h d z Q 3 e W h p Y U 0 4 Z E V 2 U n Z m U m 9 U T W R 2 a m R r M W F T U k V B b F p 4 W n o 2 R D B N M z B Y V k 1 S V U x N O V h I R z V z e G l B T U Q y N 0 1 z T T N V U k V S Q U 5 V d U p z a k R x V G x Z T 0 1 q a S 9 x N 0 t l M n F h R 2 p D W j B k a k V l a G t o e F h q c j F Y V m 5 1 V H Z o V z l Q S n V E M V h k S D R h U E V z b z Y 1 V j N T a E R W b m x W c D h m Y 2 F I S D V s N U Z V V k l h b 0 F D L z R Y d G R E M 1 p H b n B v e k d n Y l F j Z k g 0 M E R u Y 0 9 E N F p Z c U J s Y V g 5 b l F o S U t x V 2 1 3 N m w 2 S n o v T l g 1 N 2 0 v c 0 9 v Y T F a N U t S O C 9 i V G F K R E p N V 3 J O O S 9 p L 0 t X U H d w M m x q Z X Z W e k V m V U d o b T R p Q X h i N n U y b E Q 5 O D Z j R X Z 4 O V R C Q k V u Y T E 3 U V V S R V J H V E F P M 3 R P b 0 x a W m h 2 L 2 V O e C 9 p T n Z P M X B 3 W j V Z L 2 5 v Y 1 B 4 e U x n V 3 p R L z B 4 T j d 6 e m V k U 2 I 0 M U 4 x a G 8 0 U E Z G O G Z Q d z h B V 0 R W c F J K Z k 9 H K 0 h w Z 2 5 H K z d q a W J X N H l 0 a W V t N G U y U W 9 H b V J 5 e U J S S 0 h F e k x 3 Y 0 c w S E o z a j U 0 Y n I x O X F 4 T U p W Z 1 J y Q V B O c 1 J k e E J P V F I z S n R i a H B 3 R 0 x x S k R K a m d h Z 2 R I T X h P V U 4 3 V 2 d 0 R W 1 H d U 5 K c W p I Z n R l Q 2 d Y R V J F U j B m V j J Y c 2 p B d H F S M E x C O G R y c k 4 y Z D d O Y 2 d a c G 1 H W m F N R E 1 Y V 3 B I U z h 1 d U 1 v e H Z 1 N m E 0 Z W V H O U x U S 3 V a O U p h V 2 t I S W N 1 N V N M V X h R R l R B c j I 3 Z l A 3 c X F G R T R t M X V N T D Z M a m N G Z E V D Q 3 h N S l h x Z j l h T k R a L 0 R s c 1 R o W V N R M 1 B m M z h r T W d M M 2 Z M O E Z Q N T F P N 2 5 M d 0 o r c H J E T j F F Q m 9 n R U F p e n d k Y 1 Z Q c W Z r Q W d P M D V K U X p k U k V S R T F D V j d V c k x 3 N 0 8 r S E F H a l d u W j d 4 N l h y V U 5 z d F E y O X d D d V Z L c G M y e X p Y S U c z O T V 6 Q X g w d j B o N W x Y T k R T a H V x b T V X M j J 3 T l p Q Q 3 d j S 3 N X K 2 N h N j E 4 S F R 3 T U F u c G c 4 c W x 2 b l R 3 L 3 l R W U N q S G J M S 3 E 3 R H p R Z 2 J 1 S E I 2 c 2 Q w e G R h O E U 1 W V R z a k Q 4 Z j Z 1 R 0 5 h a 0 E 4 K 0 9 Y S V d N M E o 4 T 3 A z M 1 R u U W p N W F F U d G V N T 2 Z 6 Z H Q 2 T j Z i V j R v M 3 h v W E F w S j B s U E l p S W l J a X U 1 M l p 0 Q 1 l W S 0 N T Z E x j O W l h U y t G a V p R R W 5 L M 0 0 0 V 0 p q Q j N s d 0 t X M 0 1 w Y k t T b X N E W X p 4 W W N I W X J B M T h S S W V t V E F j d 3 p 5 Y 2 R h N 3 o 1 Y k Z 6 K 0 R F b X N W d H R X Q m t a b 1 Z O R n Z U U G w 5 W T M 0 U G l Z U l V R R m V t T 1 R 2 M m V u e H N Y b k Z P S k t l a D B B b k 9 5 d 2 N G d F N 0 T m d v R W 1 w N 3 F W M 1 l j e G I 3 V W J J T 2 h 1 N 3 F 4 R 2 J a b T d Z O E N B S U M z R j B 6 Q j N D O S 9 3 V 1 B y Z C t P M 3 h 4 Y j M r Y 0 1 H S W 1 N e G R C T z F Z N 2 l q T m J 5 d H p K R m Y x N G h x b V J 3 b m l p c 3 d 3 O H V w d j V 0 R l J F U k V B O V R h T T h r Q W d Q e X F X a W h V S 2 9 6 d 2 R N R 0 p a e C t D d T A z b k J W b m Z u R D h G e H p Q e j l R S j N X M T B k W H Q 3 V m R i M E I 0 U F B v T 0 t 3 O W s 0 e U 5 j U m V S O E 5 K a m 5 S N C 8 y d H N O L z F v O E U z W m 0 w b l o 3 b 1 k y e G V F U U l Y S z B 0 T U Q z W T E r R C t r d H A 2 M k x Z e j l E N j N v a H F m S E l u R k s z T W 4 0 W j k z e m N E L y 9 i b 1 B 5 N z d m Z 2 g 4 Z l h B Q X Z P K 3 R 1 d D R t b 3 Q 3 R G J q c W d k Q W d B T C 9 W e T A 3 N 2 Z s b F B S Z l k 0 a U l p R 2 p B V X F z M X k z K z l z Z X N Z L 0 I x d G N i N m d C S 3 M z N 3 N H V i t r Y W p B a m N B K 0 R 2 Y T R 1 R U p 3 e n M v c 0 k 5 T k N m U 0 d s Z F F F Y z B J N 0 w r b 0 d B R U t C Q U V 0 R 2 h H S k d p R y s 3 e D Z q V T Z r N n Z J N V d J T V N Q R U Y 0 W n l 1 M H l o U k h w W k p a d 3 R 6 Y l h i V 2 h T Y T R m b C 8 v Z T B B W m 4 y K 0 F Z Z l R j M U Z l M z R q N V F 3 T H g y d H d v W k p W W F l j R l h 2 M k p y N G l X a l B n Z F J Y M k p Q T j F F S D d 2 Q n p 3 N W R K b X F x W i s v U E x V Q 1 d U d z g 3 Q U 9 w c E V S R V E w Z U g x O D V B e S t Q W m 1 B a W Y 2 Z S t Q N y s y L 0 h 6 b V N T c 0 9 S Q 0 R T U i t 0 U l Z T Q U p 3 S 2 Q 3 R 0 F 0 T l l W S U t J U l l L S V J F c F B s Z E x C S k N y b F N o V 1 M 1 S G s x e W g v Y l Y 4 Z E R o Q 1 h S e j A 3 d F B a V W 1 H O V l X Y U l M N U p l W H R X a m E x U T F O c U 5 G c V l T T j F C U V N r U W g 3 V T d J Q U F L W m k 0 N l B I e T l 1 U G 9 s N 1 d B c W x Z a k 9 U a U 1 s U T F O b U 9 D b n d j Q V R l Q S t t V j B J Q U 5 o M U 1 R d V B S R W J n N l N s a l l H T 2 1 X W j k 4 W l d R R X p F M G x l S F Z I T k Q 0 N U V v c 3 B n Z D Z 3 N T F C e j Z r Y 0 0 z V V F k Q 0 x T M X d F Z 2 5 H O F J m c V V H T F V v W H Q y W m Z 4 Y 0 Z q W H E z S V N F U k h S c l d 1 U 3 Z 4 Z U 9 w d W Z o M i 9 2 b V F 5 b 1 J Z M 1 h V S 0 l 6 M z l j R D N w e E p 4 T 3 J j S V J 6 U H l Z R V J u T H d E Q T N F U 0 N G M l p O T U x o d j F t Y 2 J l c k h W Z m V k R V Z n R 2 U y Y n h m Y i 9 1 N E 5 0 W G J P O V B Z S X N l T z V B d 0 F n R V F r d 3 A z R G c v S F F 1 R 0 V B Q U p G U U N F Z E x N N 2 p a V 0 9 M R F J U U G d Z M i t q Z C 8 2 e V V l R U l j W G J R e k o 5 b j R L W i t 4 d E J O M U l s N 2 d q d 1 F m N l V H Q U x B c H Z R Z 1 B o W G 1 E S z N Z V E V S S F J W Z U 4 5 M 2 J G d X h a M H d O N 2 s y R 2 0 2 R X B 3 c y t 2 M m N P Q U 0 z d 2 F v V l N C Y V Z h R F p W S 0 R h V m F C Y V Z L a z h L R k F v S D J s M E F B a U l W Q 2 1 J a D E x N W t X Q 1 F R U U N R W E l m U E 9 w T H J V c j h N M y 9 R T l N E Z W R i Z E 5 j V E 5 D Y 0 h P O X B B c G x G Q 3 F W R E N U U 0 R B e H d M U G R o d 2 1 H Z k h M M 2 J I e T h a R F l V S 2 l Y R V F w S E 9 z S E 9 S V U l D d m w 4 K 0 h 2 W V V V W W 1 I N 3 M y V k h l T H E w d T Q v b 1 J o T F V W R m N Z K 2 R 5 T m F I Q n F W Q 2 d 4 Z m x N M E d s d m 5 E b T I 1 Z l R 5 R 0 8 3 S W 9 C e E V S M F V E d 3 l a R 3 o r U F J J N 0 l C Z H c 1 c U l C Z z h i V 3 d l R F Q 3 b F l T S T J v R S t a a U V S Y j Z 1 V 3 J m Y j h v b z Z z Z l d F Q k V S R V J I U n p Z U 2 h t O G d J O X d S N W F G O X Z 6 N z Z z N 2 Z V b U l p S W l J a U x x Q 0 V N M 2 t S R W l u R 3 d R W W 1 z S l F E U G N m S G R 1 Y V Q r M 2 l J a U l p S W l J Y m d Z T T N V U k d F Q U M 0 S i 9 o Y W J 6 Z U h t Q k 1 S R V J F U m t U R V l 1 b 2 1 N Z E t l L 0 c w e n J X Z U Y 3 Q U F B Z 0 F F b E V R V l J F b W g r W j g y W F Z 5 S 2 h 1 N k 9 j V 0 V S R V J F U k h S U U 1 m U V R X U W t P M U 1 K W m 5 z N 2 E 5 O X Z a b T g z R V J F U k V S R j F n c U d i c U F 1 V 3 R T b W 8 5 a 2 Y y W m J R b 1 Z m M 1 l H a U l p S W l J a U d 1 Z 1 l 1 b 2 0 2 S U 5 M V k R o N l d a Z 0 N B c X V Z V 0 h N Z 3 Y 2 K 2 N X R V J F U k V S S F J R T W J R V G R R R l F v R k F w N 2 Y 3 c D d T Q 2 Z t d 0 5 F U k V S R V J F T m R B e m R S R j I w T E 1 o R H A 2 Q m F V b m x 0 U D d l S W l J a U l p S W d H S 2 9 a d W 9 p N X l O R F B C U W w 4 W D d m d W Z V d l A 3 c 1 R W R V J F U k V S R F N R T V h R V G R j T 0 t j R y 9 0 N j k y N X B T a H J s U F Z q Y T R p S W l J a U l h S 0 J p N k N i c W h u Q j d h N H g x d G d N Q X l G V X F y R T h 2 N 0 9 j V 0 V S R V J F U k h S U U 1 U U V R k U k 5 L O X Y w Z G 0 r N F Z B Z 1 p s d z h q S W l J a U l x T H J N S F F U Z G R O T U x 5 Z D R X R 2 l X R D Z 0 c 2 J z S E 8 z S k o r Y m h F U k V S R V J F U T A w R E 4 x R T N T U V d D d k J n b U t m M i 9 Z O H A r V k Q z W T N 1 S W l J a U l p R 2 p n W W V n b T Z v R j d n a n d n Y l Y w K 0 x M V 3 l E c k d s V m Y z Y 0 l p S W l J a U l p R 2 t n W X V v b D Z 3 T V p F Z 2 l X Q k h 0 c j N Q N l Z 3 K 1 R B a U l p S W l J c n F H b 1 p 1 b 2 h 4 N E 8 4 O U s r U G x C d 0 J V W D F U Z j N Z R 2 l J a U l p S W l H a 2 d Z d W 9 s N k t N R E d B b E 0 4 S E F F Q U t y V W F Q N m N X O U h P T G l J a U l p S W h v b 0 d E b 0 p 1 b 0 Z L O X Y w Z G 0 5 S U w w U 1 Z U T j Z Q c l N F a U l p S W l v b 0 d D b 1 p 1 b 0 Y w e j J j R V N J b l J V Q W 9 F b W h 4 S T h w Z W Y z Y 0 l p S W l J a U l p R 2 d n W X V v b D Z n U U R B L 3 c z M z A 3 N y 9 P Y l V B d F M y S y 9 t c 1 F F U k V S R V J F T k N B e m R S T D N r T m g 5 b i t O d V l B d 0 R x N V F y O E w 0 M X p 1 N G 1 J a U l p S U J q d U d i c U p l S W h J S T h P U X d m K z M 3 S D F M e T B L a F E 5 b U 9 M a U l p S W l J a W 9 2 e k Y w R S 9 X a U 8 v e G M 0 V 2 x w Q m d D b 2 x z b X g v a E o 3 d T R t S W l J a U l C a k 9 H Y n F K Z U p C W U s 4 T l N 3 Y T N P N 3 Y 3 d V l o M m F s c W g 5 Y l J F U k V S R V J F L 1 l t a G 0 2 a V g z U l h n Q m x k e k t R Q 2 d 2 S 2 t G d j Z Z W D l Y T 0 x p S W l J a U l p b 3 Z 6 Q j B F L 1 V 5 R T V F U X E 0 Z j Z h d D k v Y 3 l F S E x l e n R K a U l p b 2 s 0 V T E 5 U W h M d T l 5 d D g 4 L 2 1 K Y U R U N D Z j a F Z y Z G k 0 M G l v a D V q N k N i c U E v Y 0 V l O E R S e k F R Q V V O S W 9 3 e D l a e G Y z Y 0 l p S W l J d X B M d X k 1 a z R v U D l N Z H J B V z l I U W h Q a U N r b l o v V l R j M T Y x M 2 o x L 0 9 w V 1 B y O U g 5 c j M z N T V N d 0 F m N 1 k 0 e H V 3 O E Z M d W Z q M F N D e m t T a V V l W H J z R G 5 4 M k 5 I V E F C Z k 5 v b j Y v R F E y d T M 5 M 1 F 5 a W Z p S H U 3 d 1 l R M 1 l x a 0 l p R W V H K 0 t E R C t J e U F B R C 9 T Y z d G a 2 t C M 1 N J U j h 6 a 1 Z F U k h R c m l z d S 9 q S j l P S j Z H Z 3 F o W W Z M N W 1 G d l N s W m V I V k h k T H Z I L z J m W l h N d 2 J F b 0 J Y Z G h 6 R j d V T U N N Z E h m V T J l L 1 N x M 0 c y Y n h p S E V 6 T G d W Q U F 2 R E E 3 c 3 R N M k N B Q U l C U U p J U k N L R X V E a m c 0 O E 5 u a 1 Z S V W h z K 1 d 6 b 0 c 1 a W F T b k g 3 R k g 4 a X B y S U J J S 3 V u U 0 8 z K 3 R m O X V p Z X I 4 M k x 3 a U 9 S R V Q y N k J s R n Z Z T 2 d t N m l Q M 2 g z a m h t K 1 J j V k 1 u a 0 t L c H Z 3 d m F j V W l 3 S m N P d n Z a a E V S R V Z F Z m V H U C t a Q W d G Q X Z 3 U W s 0 a n F w b W J N Q 1 B Z R k F Q e j g w R U p Z b V p w b 2 p 5 d X B i Y 0 J U b S 9 a c T M y K 0 l 2 W W d B U n p 1 O T B D M F V D U E R G U G J m a H d a K z M 0 N n Z q N T J G c k p z W G p V U 0 0 3 Y k l P b z l l R y t R Q U M 4 Z k 5 0 R T J K a V o 0 d G R 6 S 2 F o d G x 2 V j c 2 T z Z 1 T U Z k S F J B V j Q 2 b T A v b V Z X S W x K S n l y S m 8 w U W 0 5 Z m R h T U 1 t K 0 5 U Y j B U e m l J e k M w R T N V U j h 6 R k l q d 1 M 3 b 0 9 Q N G p N Q k F K O G 1 a R 0 d o c n d 0 T V J P e n R K a U l p d W h X O U 5 p O E t 6 U W 9 G e E V J a H B C S V J B R 0 N Z d X p Q c 3 p L V l F x R l F R Q 2 d T d 3 I 2 b z E r b n F t W W h H K 3 V Y Y 2 V G b j J 6 R 1 o 5 S H g r R 3 V F U 0 d J e n N o d j k v a W N p b X F v M U d y O E Z w O E d B S E N 4 c 3 N E S 3 l B a W N 5 Q 3 J F L 0 N F Q k 4 y W H d I d W 5 s Z 3 B k d m 0 2 U z M v W T F k e D V C U 1 V t N X d Y M V o 1 R l V N M 0 R T Z 0 0 z V V I 5 N k 1 F d 0 w z e D N N U T g x T F p y Z T d 2 W H B o V m d a N X Q z Z n p T S W l J c U k r O H U 2 Q 2 F R Q 0 F E W E V Y Z E x Z S H Z m a 1 Y v a n g 5 T E 8 2 S 0 N P b l M 5 Z X p N c G Z q M i 9 0 d W h V c X Z o W k d t T z U 3 Y 2 M 2 d l F j U T h k T T h Q T z R Z Y U U 3 b 2 J B V U V S N H V F S F F 5 b W p 5 d n N n W S s 5 a l k z c E U x R S 9 Z b W h t N m d Q V 1 V u R W V H c T R I O T Z Q U 3 d j Q W Z K b V l q Y n N E M 1 d F b D R Z O G V F U k h S c m F L a 3 R n S E h N d k 5 4 e j Z p d 1 R v T m 1 k d 1 E 3 M j J 0 Z n h 6 e j N j T H Z I Z l h Y O C 8 5 b T c 3 L 2 l v a S 9 5 U D Q 2 L 2 R U Z S t W Q k F p Q m t F N 3 Z v U 0 5 O Q W N X R 2 5 o M U Z E K 3 V w Z D N a U E Q w O D l Q Y y t 6 b l d l d l A v V E V n b G l v V X F U M 1 F P Z 2 x o Q U F o Q V J M U 2 U 5 M 2 Q z e D h o Q 3 l F O W x B U j R Q e D h Q S H U 1 M 3 Z q U H p u W T J V L 2 V 6 T W Z D Y U 9 y e m J z W U 9 t a n Q r R j g y b W N O Z n p m W F J q M H J z N 0 N Z e j l k d V p W a F l N S U 5 D M m p k N X J E d U 9 w b l B k S n o v e W h 6 N 1 I v T 3 Z h V V h Y V y s z a D F I U D l h d k k 1 d j d y c T J X Y z h S d V p C b 2 5 h d k l P W F p I V k F m Y X V W Y W U y N T F k V 3 M 3 S E 9 3 K z E 3 S U J F U k V U a 3 J Q c H c x V 2 F l L 2 1 V c E w 4 e G J p Z G x 5 Z H R L R m Y 3 V m h C N S t 1 M l d M N 1 Z T W F F 3 N j N P W D M 2 d U x n Q j R P V H Z W d U 5 m W U p H Y i 9 Y Y k d K R D F m R j h j Q j N D N W 8 x N 2 x s Y k s 1 Z T J q N H J z V k c r O W t T Z j J 2 U D l 6 M G R w V 2 s y R m Q 1 R n h S M E M x e W p q b W F q U H l s Z D V q d C t z d G R T Y V F W b D d i Z 2 l F U k V S T 1 J z Z W 4 3 Y 0 V L N k k 3 c 3 h Y R z N a d z c 0 e D V G S l d W b j N H Z m I v e S t u b G N Y c n J Y O W F n e F h 4 O H J s N D R W b j h Q d 2 h u W U 5 3 Y z N U Z z h x a k 9 U V z V i V 2 1 I b T E y M z c 4 S F p 4 W W x S R X g z c n J S c l R 4 W V V M W E 1 I W W N P Y z V 2 d X h P Y k 8 x e V J D N E x X d U l x Y 0 I 5 Z D B E d V N 6 W F V u R V o r Z F R Z c m J 3 b j Y y S n Z E c W 9 T M H N Q U z B S R T V L S n h 5 e G U v b k p W K 0 p 2 V 0 8 0 b 2 J l V V U x c V k y O H k 4 Z D V O V i 9 E N H J D V 3 N P M 2 l F a k 1 M a U 1 4 N 0 g 5 c j l P Q m V E V m h X d j R k T T F X V y 9 t c H M 5 N m 5 j N 2 F 2 R E x y e l N r b 0 I 5 M l k 5 Z D J 4 V U N E d W V t O X F z d H Z O M j d p Z W 5 1 S V I 3 Q n Z m R T N t U n F z U D d E S S 9 v e G Y 5 Z C s z b H E 2 Z 2 N 1 a k 8 5 Y z Z H N y 8 1 Y 0 N v d k x W a G R v e n c y N l J o Q X J m Z H l h e m t E W G F R b E t l Z 1 d P U T l N Q m d Q U D l B M W p 5 c E x L Z n l o b k p o e m w 3 d W l P a E h r M W J u K 1 Z p S W l J M U M 3 S X k 0 T 0 J u V n A r V D d D Z D B j a m J O N H p s Y U c 0 Q l F W N 1 Z B O T Z x S m V k M n h q T m Z a R n J m c l B k c j E 0 N E V J T H V v W l l M T z Z S d T J Z e k R B N 2 Y y N 0 5 h c C t a S U F 2 W X l K R F d M e j N J T D l z a j J k U 3 I 1 c G Z k c 1 N u W l J L Z m x s b G 5 I M S t 1 M j l i c z h Z c W N M d 3 E 2 U m M 2 V F l l M z l H Q l R v d z d y V U x D e F d L M j l 1 U 2 V E R G t U W F B s a F F S R V p I R 3 U 2 R V p N O V B u a X R G Z 3 F C R n d B N V N V V n d D V l I 0 Q 2 R x W U 1 2 U F d S N 0 h U T H R m Z T R m M W 9 l b n h 3 N E N Z T 2 V 4 Z E F D T z V 4 Z W U 4 W E 9 h Y X R Q a F k y d y 9 j c H l o b 1 I z b z V P d l Y 2 S F l Q R H U v T D R y M E g r Z S 9 5 V F Z 6 V E k 2 T E d G e E 8 z O X U v S 0 t 4 T X Z x O U h 1 a F h r c i t X c k R q b W 8 v a n l x S k d k b U 1 l W G R H a z k r R H l M b W l Q Z D B p N T R r Q m V M c G Z 1 T z E 2 M G V G M E 5 o L 1 B h Y m t C a V l p S X l G b D F N R E 9 I T D l a d H E 3 R 2 5 P N z J n T W d q M m R I W T Z w O D l 2 N z F r W j h L Z G s 1 N S 9 U N T l U b W 8 x V n h B R X d k M H J R S m h W N U J B U X p v M U k 2 a 3 J G e C s y Y m J 2 W E F 4 T n B N V X A 2 Q l k 1 a j d y N 2 V u Q m x T S 0 R 0 K 2 w r Y k U x R E N U a E V S a 1 l 2 R C t v T k h l S G 5 C Y W h i d l B W a X Q v R U J t T G t D d H M r Q k 5 s V j l T V n V j O W J 4 Y 2 5 Q S j B k T 1 p D U m Z j Y l B h W X J k c V J u O E h u K 0 l x Q U J m a G 9 j R k 4 3 b j l m V V A 3 Q V B E Z W l r M W 5 M Z n U 3 U 0 d 1 a W 9 G d m t Q S H V p Z H l q M k o 1 W k 9 i V D Z l d z V M a z l C W W V r W W l J a U p 3 T m N j b X B R R 1 V H O E F C M 1 Y y S T Z 0 Y 1 B P Y U d U O X d S U U 1 C d W p T M W c 5 S E 9 6 d G l P c l h E e D l X N X l m M y 9 F T G V I V D l m V 2 5 V Z 0 5 J T H l O R D d 0 V E 0 y e l g 1 K 0 0 0 c m p l V 3 J B Z m c v b U Y 5 b X R W K 1 p I a E h R d j I 4 U 2 N y S 1 p l N 0 9 o T E 0 1 T k p G V 1 F V R z N 5 S G t X N 0 8 3 Q 0 x a R W 5 F N z c 4 Z T N N Q 0 Z m c F d W M F J F N U l L M y 9 1 Q V J J d H I 0 N E 9 m b X d w a W 9 F T D Y 3 K 3 p v Y z d F e j h 0 R F V l Q X d a b W I w O G c w T U 9 W N y s 2 K 2 p w a E 8 3 W n J V O T A 5 Y j Q z b j I x M l h r M V R Q V E R k Q 3 p m U n N T M H J O c 3 l k U U 9 a R 1 l 6 O X I 4 e j J I a m 9 h S 0 9 l a z F G U X h M O F d y M l B O Z 1 p S R z F Z O U 5 P c 3 F 5 Z l V t R S t Y c 3 p z W H Q 0 d 3 c x c V l U R E E z W U 4 2 Q X J C d 3 o 0 R m 0 5 U 0 h T b W l u b 0 Z t a 0 J E L 2 Z v a k t 0 O V p U S 1 Z 4 T n h D W n N R M z d o O D J F U k V S Y V o y U 3 M v T k l 5 Y 2 x u V U 9 l Z 2 F 1 W H Z M T n R J W m 1 F e G t R R y t 2 R E J 2 S l g r Z n Y 2 c m F F d X F E T H o x a 0 N 6 a H J V L 1 h G L 0 p N L y 8 w N U 1 w M 2 E y c E d t b n l p M H V K V G J w S 0 h O M k p E Q W 9 K Q W l y R l p i d U 9 3 U k F U b E V w K z l P e n l T M H B i Z F Q 3 K 0 8 r S 1 R Y e T B L b z Z I d n Y r d F V m W D d C c m Z s a m V 0 S D g r e m x n e k V h Y W g 3 N T F W a l g 5 N H J r O D l 1 d T V Q M C 9 q R 3 Q y S H l L d G x i S 1 h p N 1 F B S H l j S D d 1 c 1 d 3 b H R i O W d Q d z F w Y j l U T 2 d V Z 0 o r e l F 3 d V B U R V J F U k p w a m V j S m h B Q W F I b k Z 6 T j l 2 M 2 0 z W H k 4 T 2 8 1 K 0 h k d n k z W l R y Z V B Q M z l Y e T R L b z d r N 0 R 6 Z S s 4 T V Z P T n M z L 0 Z G O D g r S E s 4 N m o 3 Z D J 6 T D J 6 Z U 1 a W F Z p T W 9 j e W N 6 b V l X W m 1 N O W Z P M T I y e E p 6 T U w 5 Z l p o O S 8 0 M j R P e m 5 3 d j Q w N 2 1 k U X J 5 c G J K U E 5 q Y m 8 x S H Z Z M 2 h Z T U Q 5 d m k r Z n l x T T Z O c W 0 4 M E d H b z k 2 d X R V b G t h c 2 N Y Z X l 0 M k 5 V W k t j Y T V U T m l k e k V q Z G x l Z D d V S 2 1 2 Z D l n M 3 l J d F R V R z N T Q X U 1 c D J 0 S F p 1 N C 9 T b k o r R W Z u b E Z i e T J l U j l 2 R E c z Y 3 V a W W l J a U x T d X Z 3 Z W Z 4 Q 2 p 3 V U J N c C 9 a V W 1 D M j h 1 W F F E S D Y y S 0 k 4 V F h p N D l 1 S G 8 v S m F P Q 3 B z W V B 3 Y 1 h Y b W x k L 1 d j U E 1 Y U C 9 Q N W J W Z G l O Q m p 3 Y 0 h L a 3 p H e G 0 4 K 0 Z V N 0 U w b m p 4 W E x M Q 3 d t S 1 N 1 W G 5 r R U J m S E g 3 V l J 6 T E s r R G V H Z k 1 C c 0 R l W m l B e n d K Z H p m a D R n M l B v V D V l e E 1 k N k l 1 V H Z S M j M 5 T 3 Z L S j Z 1 M z h M K 0 5 P M G 5 P e W N O a 0 5 E V D Z H S y 9 S a 1 o z W S 9 0 Z X B a L 1 N 6 e U M 0 c W 9 j e H N 4 d F B K R V h 1 V G l k O T J K d 0 x n Y U 5 m M D B D T X l 3 S m Z C c D Y w Z W F F a H V j U W s v Y l k x d j h y T k V 6 a F V G M 1 N J d H h N b G s 1 T V d Z U 0 8 1 Z V V w a 1 E 1 Z W Z F W T l 3 W T N w N l l B T z h X S H B t S W l J Z z B S V 0 Z w T 1 d z T 3 B O Q z F y U i 8 1 c F d Y Y z h 1 V X Y 3 R W 5 O b 0 g v S G R u e D A 4 N 2 h x U 2 R Q K 0 9 M Z 1 h y Z z c y e k 5 s U m V Z S k o z M z k 5 V W E y d l V S R W R i Y T k 5 W F o z N T V K W U p k U G J 6 d 3 N Y Q m 5 z N i s z c n o z a H l z S W I r T k R a e i t 2 R 2 1 k Y V Y v b l Q 4 S D R z M m 5 P U X Y 4 M W R B V l F l e T N V M n p n a H Z y T l d K e V R 3 e W M x R 0 4 4 Z 0 Z O M 0 1 j T z B E Y z R r R 2 5 q a H p h c F R X S k d 0 b 0 p 1 Y V Z V T X V U b V p 5 d U F r M G 9 J Z V h M Y U 5 o W W V Q Q X h E d T V j c W N p U U 5 0 M m M x R l J F V G t 3 c k F s T 1 p X V W 5 I d 2 1 k Q T N q b m 0 v b U V 0 T 3 B Q Z m N P N l k z S l d Q c y t a N 1 B G a X N s b z R G K 0 w x M U Z j W G d G V U h p b D J T O S t 1 d U R y Y W 4 v R j R V d k 1 L Z V h u Q m F s T H p D c G c y Z m l n O W d 3 T E 9 1 T S 9 H T 3 B D U n d 3 U G Z M Y U M w d 2 9 6 W l l z S F o z c D d C b 1 V F O E 5 X W W d M Z z Z O Z j I v c k R 4 N G h 3 T U 9 W a 0 V i T z B s Y 3 B M c T l n V z B v Y W 5 Y d z l D Z l J 3 Y S t y d 1 J a c k 4 w O H U z M W o v d 0 N y c E Z X d G l 4 d 2 h M R y 9 y S 1 c 0 Z 2 9 6 Q U U v M 0 M r Z m V y c D F h Z G x B a U l p S W l J d E l r Z F F Y Z G 1 r N F R h V 0 Z 0 W F o x N H B O Z k p a Q 1 g v M l p M S X N j S 1 N G a H l S a U l p S W l J a W N M U X E 2 U l Z x Q k t k S E J o S H U 1 Q W x C a X R 2 Q n l y U F l o a V l p S W l J a G N E Q l I w a T d R Q z l r W W p M d z J N d G w w d l R E c k 9 p a U 1 a T F R n a U V S R V J F U k U 1 R 3 h S M G k 3 U V N B d 0 s 4 d V Q 2 M H J l M z Y 3 e H Z p S 1 R W Y l d u Q k V J a U l p S W l K e X B o U j B p N 1 F p V C 9 l T n d N T 2 g 4 a V M v d y 9 s R m Z M e m p V T X N P U 0 V S R V J F U k V 6 b 2 l D Y n B G V 3 h N L 1 p n U 2 Y 2 a E 5 t d V A 5 e D V r S 1 M 4 N G h Z Y 2 t Z a U l p S W l J b k F r R j N T S 3 R 6 T T B S U V h U M z l R Q 2 d 6 R 3 p o K 2 Z X N z B i b C t J a U l p S W l J W E p n W G R J c T J N e V d E Z z V V S F J W Q j N 5 d C 9 a W U Z 0 L 3 N U V z d S T V l t S W l J a U l T U E 1 v N k J a c G h i c j d l a k N s U z B m Y j l U O D M 3 Z E 1 5 Y 3 h F U k V S R 1 J D N U N D Y n B G V z Z 2 R S t Z W V I 2 b m p 5 N y s 4 a z F P e k Z i d G R C Y 1 J F U k V S T 1 J D b 3 F C Y n B K V n l N a G 4 1 O T l C d W 1 B e V Z D O D A z S D g v a D g 5 M U p M V H d x R V J F U k V S R n B D Z 1 h k S X E x W V R 6 O F A 3 d S 9 l e V h i O T l w W k U 0 b k 1 L V 2 0 1 Q U l p S W l J a U x T S k F x N l J W c T V Q L 1 h v V E x T U E 8 x Q 1 p 6 Z n l K V m J z b 3 Q x a G F l R l F p S W l J a U l 0 S V l D c n B G V 2 p r S G s 1 R T N o M 1 h E d 1 Z U N X g z V j N W a D d 2 Y n o v W X d x T V N F U k V S R V p I R 1 V O Q X R j Z 0 d J O U h M a n o 3 M D Y y N j Q v M k g 2 U U h a b D V M V G d p R V J F U k V S R n B E Q V h k S W h l S V A z Y n R S R z k v V H d E T V Z p d F B y T j V K c V Z u T H p F V k V S R V J F V 2 p N R j N T S V h D S l B C d 0 J 0 R H U r R j B Z c G 4 1 L 3 B 4 Q z N 0 c X l 2 N F Z I S l N J a U l p S W k 5 V k h R T F h J Q j Z l V G h 3 d E 4 5 S T J 6 W G 4 r O U t J d l o 0 Z G d 1 T 1 N F U k V S R V J F N n F P Z 1 c r U U N j M 3 R V R U l N Q 2 Z R Q 3 d B b y t 2 M m t W d V d Y b k x E a 3 B F U k V S R V J H c W x v R n Z r Q W 1 N M E d I a D l h R m R j N 1 U w Q U h D a 2 8 1 b 2 5 W d T d C W X J T M D h N a E V S R V J F U k 9 a M k N i c E V M V U R 0 W E o v N H h N T n A y d l R R N W 5 V O T J I b X E 1 Q V l t S W l J a U l T S z B V Z E l 0 Y 2 9 L N 3 U z S m J i S W p 2 W X J 0 L 2 N r c 2 l H V k 8 z d k Z o R V J F U k Z w V F J S M G k x e k F u d T h m U V E 4 L 0 R 3 Q X N W a X V Q c k 5 6 T z h h T F N G a D Z W a U l p S W l J a F V V Z E F 0 Y 2 d G e k 1 C b D U 3 N 0 l l Z U R u Y U E 1 Q l J Y T V l q S z N a U V l k S C t i a E V S R V J H U j F r Q k J 0 O G d G c n I y c k 0 y O E 4 2 M m E 3 a m o y Z X p a d H h P c j l i U k V S R V J L U T F V T k F 0 Y 2 h F W T B k N l B o M 3 F F M k s 0 L z J Y V 0 l S W W Z U V z N C R U l p S W l J a U l D Q 3 J w R k x o c V A 5 Z 3 B s U 0 Z z Z j I v V l R x M 2 R 5 T 0 w r b 0 J V Y 2 t J a U l p S W l J S 3 V r V X V F a W F E Z 1 h l R 2 R 5 Z l F 4 U k d B L 1 B J S 0 h s e S t u U k t 6 c F l W S E p p S W l J a U p 5 N l Z M U U x Y S V I 4 W E Z 5 N E w 4 a m V t Q m 5 O Q U N 3 S n l 1 Z m x 6 Y n N i Z U Z S a V l p S W l J a G N 1 a F I w a T F 4 a y t y V H g 0 c G w r R W J i c j d 4 T 0 8 4 T 1 A r b 3 k w N E l o R V J F U k d S U z V l Q 2 J w R 0 w w R j N S d 1 l 6 d k Z H Q z c v d H Y 2 U F d 3 N m 5 0 T 0 N J e E l S R V J F U n V U U X A 2 Q m E 1 Q 0 J t Q T F 3 W j N J Y 1 R E Q l l B e X M 0 W D d s b T d s U U s 0 U 3 E 0 b U l p S W l J b k U 4 S 3 V r V X V V b T c y Z G 5 3 e X F q Z W V E d l l B N U p T V 2 M v Z n Z X O G d z S 1 d 2 a G t Z b U l p S W l J W E R v V W R J d G N 4 R H A 3 d X Z E e D Z K N D R t Q 3 I v c U N m b k Y z S H Y w c T N L Y U M 0 a U l p S W l j c D R v N k J h N X l Q V n Y 0 O D I v a D N T M V h X O U 5 6 K 1 d 4 b F R z d 1 c 2 M H R P Q 2 9 S R V J F U m t V d U R n b T Z S U z h C V k l Z R T g y U 2 Z N Z H I z d z h I R m U y N V R R Z 2 l N U 0 V S R V J F Y m s w S 0 9 n V 3 V V V G M x e j J F b X l P Q 2 J O Z G Y 3 R T d p c X o z S k x U Z 2 l F U k V S R V p H T G 4 0 S n V r V X V F Q V h n e E p v b 1 I 3 Z j F z W l M v S H h y T W t P Y j N s Q m l V a U l p S W l j c E Z U M E M x e U N i R X p H d m p 2 a U I 1 M D h m R U F 3 R 0 s x O H V p S z d X e l B 5 R 3 Z o a 1 l t S W l J a U l Y S n d V Z E l 0 Y 1 l s e n R U W H c y c G h k d F h a M E F L R E Z i K 0 9 Q d l c w Z 3 B L R z d o a 1 l t S W l J a U l Y S H d V Z E l 0 Y 2 d n S 2 N I Z m w 4 V E c v Y z d P M E F 5 Q 3 d w N C s 0 b F c 4 Z 3 R L M i 9 o a 1 l t S W l J a U l Y R n d V Z E l 0 Y 2 9 p S z k z U G h 3 W k U v c 2 p B W U F F b k 1 M b W Z y N 1 Z n c k x 6 U z A 4 T W h F U k V S R 1 J p N G V D Y n B G T D J P Q z J Q c n c 2 K 0 9 R W j N w d V A 1 M 0 R Q a 2 k w V V Z T a n d G a E V S R V J F N U d 4 U j B p M X p p S m 9 X M j V Z b m V K O C 9 3 a m o y Z X p U M U x 0 b E N z d 0 Z 0 R V J F U k U 1 S X d w N k J Z U k h 1 Z 1 J 3 c U 0 5 U T I z W E c 5 T 3 l 1 Z W Y z T F p T W U x T M D R L a E V S R V J H U k M 1 K 0 N i a E V C N E p G Z W 5 Y b T R a M m Z i O V l i V W J Q N j R S S U c z a U l p S W l N a V p V T k F 0 S W p h U D l n c m x v U j R o d H V 0 M X F W b E 0 x W X k z a U l p S W l F a X p L Z W d X R V J z R D h K Z m V Z V H p R d l p P d G J P M n h M T z V i d W x X Q n Q 0 a U l p S W h J T X l q b 0 Z w R n F E T U R q Z m N L N X I 5 d k p H Z S 9 W U n p P N W Y 5 b F d T a F Y 0 a T R p S W l J Z z B p W U p 1 R W F u Q k F E e l p O N H g 3 d T N h e W x h M D Z r c 2 4 5 e T d Z c D h C W V J F U k V S Y V F J R j N T S l N L d 1 B 3 V k w 5 d y 9 0 a T F v N j F z N V p F T U h s e S t q V E l G M 2 l J a U l p S W l q Y U t n V z B U c V p B Q 2 U 2 U m Z C M 1 Y x T 0 J 0 N 0 x V e k o 0 Y 1 B s M k J k N G l J a U l p S W 8 y Z 2 9 G d E U 2 b V V B L 3 R v L 2 d y d W l n M j F s e T F M U 3 V Y Z n B W b 2 9 x e k M w M 0 1 C R V J F U k d S Q z R D Q 2 J o R n B r Q U Y 0 Z m t B a 2 s 2 T T c y T X B X S G M z a z l v V 2 J 5 Q z R w Y T d t Q m l Z a U l p S W k w Y 2 d x N l J h U l J E T U M w Q V Z G T U 9 X W E d l M X R H S G 4 v N E x a Y W p o U 1 V 0 T n p B U k V S R V J r V l p N U W J l S U 5 K b 0 J l R z V B S k U v M k N i T 1 Z I Y 2 d 0 N H N i N U c 5 b V h V O U J 5 Q X h N U m F j V i s y a H J Q K 2 9 O S H p r c G Z x W G 1 G T E 5 p V m V G Y j Z 1 b E J r R j V X d 0 l 1 S H d P W C 9 P M H Z o R H h L Z G x u d l B u b k t t b D h Z Z X E v W D Q 2 b m w v V W d x T V J r Y 1 l 3 N U 9 a a 1 d s d D Z F Q 0 p 5 N G Z r a D R R a l B y Z H V E e F Z y N V Y 0 a W 5 n e j J m a m U 1 T m 5 6 Y W V M V H d 5 R V p I V 1 k x U F N N V z c 4 L 0 N j Z U h 4 M 0 R u M G I w T z Z P K 3 l z M W 1 4 c n c 3 Z z h Q W m V m e j d 1 d E h j M E R 1 c V d m M l V W W m l K V F R y S 2 l 2 M k g r Z X N W U T g 1 b 1 R P Z k N u d F F N b n Y 1 b E t X O U 5 H a 3 V Z d n p j c k V n N X o x O W R 6 T 1 B q U 1 E 5 W H F X Y T F R V W x G Q l F X a 1 p l U 1 d s N U J T V m t s N V F 4 U E g 4 U W x K e T h r a k 5 L K 1 R O N j B k a m J 6 S T E 2 c m t o M D k 3 b j F 2 N W R l V 1 h p W l k w Z W E y S k d k b F B l V 2 c x Z X p r N z R 1 a m 8 z c V U z S X R Q Z n A 3 T 2 Z G N z Q v Y 1 J s W m h N Z U 0 v K 0 k 2 b 0 F E L 2 V 2 S D Q w Z m 0 0 d V p 6 U W V F V G t 6 b m w 2 K 2 h 0 c k s 3 Y z c z U U V U a z R 2 Q 0 g 4 U F o 0 T 3 p u d z Z J c n R s S m 9 0 N U p h V m M 4 Z W l U Y n c 5 d k F l W E I v d T M 5 U E J F U k 0 2 c G p J S W l m b z g v V k 9 m O W E z c E V Z R 2 M w O H Z m N X E 3 Q X p H W E c w c y t P c k R U d X E x Z k Z 3 Z H V U Y U h o R 0 5 m c W E 5 e W N T L 3 J 4 d k 5 M V i 8 r d 2 5 z c k 5 q R 3 V T M m Z j S E I w Y T F U W X B L N W N W Q 1 l k W m t a R E U r a 0 5 I S 1 N v c k I y a D A w Q j B 5 N 2 Y x N j c v L 2 Z I U k 1 a R V I 1 Y z U v M k M w a k s r M 2 J T T G h Y c 0 9 z T z k 0 R n N Y b E Z R U z Z 1 e k l 5 b 2 l O L 0 d 0 R 2 Z O d T R u Z z h Y Q z B u S j J I R T J u K 0 1 R W V Q v Z l Z o a D I 4 L 0 5 0 c U t 1 b z R S Y 0 5 n Q U Y 5 W E Z 3 T G N Y Z G 1 i b G t Y M 2 R 1 Z n U z N l F 4 N z g 0 N G 8 v W l R C d l Z r M n Z p a H p X N 3 Y 0 K 3 J N b E l F O S t m Z V M 5 V n o 1 N G Z k O G Z N c 0 V l Z 1 V G b k 5 H W V J P V H N V O U F 0 S X M w M n R v T S 8 w e S 9 2 d z l R b F c 4 a 3 Z y N k R F Y k 9 I Q l p W d D V 1 b D g 0 Z i t 6 Y W l W c S 8 2 a E 1 S d V F n Y 3 l z e m x t V i t Y M V h s L 1 Z H U W 5 2 b 2 5 k e W U 3 V W R B T G N Y Z m x p M 1 Z i Y l B h c 1 Y w d k l M Q 2 Z Q M 3 J o R j B Q L 1 B M T X I 2 U D I 5 M 2 c 4 N U 9 5 Y 3 V u K 3 l x Z D E z c C 9 V S z R v M 3 J o O X R 1 N z d z b m Y v W l h y c z Y y a m Z Z Z j E y R 2 h I Y k F a S 2 o 1 d D d 0 U F B i T z F x W G 1 G W F B Q e E R 4 e l B M O E x E e V p I S U 5 y N E E 3 R H F X e n R j Y m Q 3 S n d 6 d 0 Y r b W 5 v R D d i M 2 N H e l d H Q 2 9 1 R k N y T 0 Z m M H d j Z 2 F P Z E h h N k 8 5 b m c 2 T 2 V M d D R v U 3 Z x d 3 M r c m s 3 W U d j L 1 B E c 3 J U W j k 5 U D l l b W F M Y n k 2 Y 0 c y O W R j N k c r N G Y x S W J 5 T k Q 0 L y t 1 S W p V d k 1 K e i t p d 1 J h U j R G M 1 N K e V J 2 c T M 4 Z W I 3 O G Y y W X N u Z 0 x h Y 1 d s V 0 l I W E 5 p V n d N T G V J R n d k R 1 l Y K 2 V Q d m l J a U p 4 U C 9 U c T J 0 U V Z U M D l k d j U 5 M F Z t O W o w M U 4 x V X h h T X I 5 e C 9 t d j h z M 2 N m Z W d u a n c v c n Z w T T V 2 c 3 J O L 1 B t N y t 0 N W J G U k 1 u Z j F Q S G R L c j J X U D d k T T N X R 2 1 V O W d 3 S V l I d G F C N F d I Q l J M Y n h w Y 2 V y Z F F m c z l m b m t s d k c 0 T 0 R R d G F N O H F L c 1 p v T V B L Z k d 5 O W 5 R c G R R N 0 V 5 V i 9 5 N 2 t G S m N 3 Z G N a O E 5 p V W Q 0 L 1 h G N i 9 q U G p a Y z N x Z C 9 i K 2 5 k c l Z M M H R 5 Y W x j L y t t c 1 J 0 V 2 R F Y n V M R 2 J H N z Z x M 3 o w O V J K L 0 x K O V g 0 M l Z D M 1 Z w Y U p Y Q T V K a n V 2 S G p s Y 0 F B K 1 h C W F h x R D V 6 a W t 0 c j F M M j F Y M W N P W n V i W X l r T j h 2 U m p Y c F h P a i t o T 1 J j M H R C d D R p Y 3 N V a H Z k M z Y 2 S 2 9 h c H Y y O W x k M V l l Q U 4 4 b k h D R z V v S m o z T H V 1 Q l p 4 T S 9 v S W 1 J W E V p V z d r c 2 l w b U 0 3 V z h D O T c z Z 1 d q O H h j U l B m M m J m a k x 5 Q m h L S z h 5 M n V 1 c 1 B I d U d 0 M 3 p m d 3 d M Q y t q S X J z W k x 2 b m F G Z D k z L 0 d a N 0 x X d U x l a i s 1 Z D R i Y k s r T D Z s a T J m Y T Y w O V h C a i 9 v T T M 0 Z T N p V k s z Y 3 k 5 b U p h Z U 9 H Y 3 Z Y S E 0 x b V Z t S H p 1 b n U v c D F 1 Q i s r b T l p Z D V K Z F Z I a 1 N 4 e l U 5 S X V q Z z d W R n Z m M V d X U E h K c m 5 m V m 1 4 d T N s N D l W e D l k W T V m W G 4 2 N j R 2 W D F U d k 9 L b G 1 G e F E z V 0 h S c 1 Z v c U J i c E p W U T B D M G l a M F d n a X l Q Z m o r L 0 h Z e X Q z c 0 R n N U h Z Q z F 4 N 0 s 0 Y 1 g 0 c 2 4 0 M 3 V S Y k M 3 a 3 J 1 S X l N V W 5 0 N 2 l V O V l l T z h O S 0 p t Y 3 J T Q 2 p O V H Z w N k x x N E 1 E M j F M U z Z Q Y k t K N 1 c y K z J E b F p q N V l 1 Z G w y W F R W c j d 1 M 3 E x T 2 h s M W 5 Y e G M z U E I z Y W x 4 Z T c z U G g 5 T 0 Q 3 V k 1 G K z F R b T M 4 d 3 Z M Y X R 4 N z F o Z U F S N 0 9 q a H d 2 c U Z 3 e W 5 a U 1 Z p N W Z 6 e W I 3 e V N r c n J m Y T Y 5 e V l T e n Z S M k J I b T Q 4 U H J y d V Z R V 3 I 5 a W Z i L 2 w 4 W U R G Q m F V V k Z 2 L 1 Z P R i t u b V R X V m h N d W R s Y 3 J U e l F 3 d z F m V n l k Y m 5 k U z g 2 a W Q 4 M k p 0 T X R T W l F h O H h T O U Z N V H F Z b k l o V U Z C d D R p Y 0 5 T N T J K d D R m M l p O L 2 I 5 N 1 B w N 3 N P Q V p D W V c 4 a j E 4 e m J 5 M z h 0 N k 1 D a l F w M l V I S 0 N K e W x 2 M n l M W j R L c z R V e F V T R k E 1 W X o x V z V Q R z R P Z m 1 6 S m g z W j N C M T k z Q k d S b l F F W U 8 y Q k k 4 e m N z b 2 Z Y c m g y S j Q 0 b U 0 y c 3 Y y S l R G N 1 I 0 S 3 R 2 N m Z I R H V M c H N Z U E 9 h R X l 4 V D A w N W 8 v Y m 4 w N U h j Z k F B N i s z c l Z 1 S G Z m d H d 1 c V h W L z J 6 d j k 0 Z k h T T W J Y b D d 6 M W M v c T d m d n E 3 c U Y 4 O T g v M U w 5 a 3 Z h a X N u T C 9 P W H N a M V B T T 1 p 0 W F V 2 b 3 l J N n N X e G Z F b X N P c E R D a 2 M x Q 2 Q 3 Y U l E L 1 J o N z R 2 L z V I Z E 5 u c 3 l j M W 8 5 c j k w N F B u U V c 5 T X I 5 R i s v b 0 0 z T V R Z c W h P a E F 2 e H I 5 L z d 3 d E h u Z E h C O X Z 2 c T l O b E Z C U l R W R l p l W T Z s L 1 d u N G h H d z h k W l d M M z h M c m Z 0 S W l j Z H d x N l J l U 3 N N a G t N U E 5 N d m 5 C Q V B G N l p 0 M k V P R n h V c D J h V G 1 U R j h Y e F Z O O H d K V m d U a 1 l 1 R z F R b 3 p O d T N D W X J Y U z c x O W Y y T X A v b W p x S l V E O X Z B T H E x O C t m Y W 5 w R U F G S m F W T T N Q T E h p W j J D N 2 N G U y t r R l J i Y W d l M D F p T X J k U G 4 z M 1 d 4 d m Z U M U V u M D d o Q j Q x d m 9 E N l B x U F R 6 Q W F E S G c 2 T z l L b H J U O D M 5 S X J r b W g 2 U j F K S m J y V k Z t e H U w Q n F E V k k v T 3 k y S z R r T T h L M V c 1 d W 5 r e U 1 3 d G x X M C t 2 K z F L N 3 Y x M l B 0 Z j F q R 1 I 4 b D F C Y k h T d H c v M 2 N M O E h S M m J Q R D V M O H h i U 1 U 1 e E t V K 0 9 I Y 2 l z c l h z S j h I Q m x j a 3 g z b n B 1 O W 5 Q a 1 A z b F R u L 3 Z X Y i s z Y m g 1 c j V k Q V B q N n p x d H J 6 S F N m Y n Q w V G Q x Y T d y a n J H N 0 p O Y k o 5 U 2 9 X M V J X e m x 1 L 2 I r Q j R R U k d m M 2 p x Q j R X R T F z O E x u b F p U e V R l e E 9 w Z z d w W G E x c z h 2 V F o 3 R H V l a F p P O W 5 l M U x B U k Z w Z V F x N l J l U 2 N 1 Q 2 1 p U F I z Y 2 5 Y b G 8 r V G J 5 e W l x d 1 d L M j h 0 a W 1 C Y l J s N S 9 H d H d W M X p 0 R z N k d X F v a k k 2 W D d j c 3 B k W l c v Y W V 0 Z j R t O V k 1 c T F w b l h D M 2 J 2 W j k v e E x B R G V u a l N H O U l K a V h s M j R w d G 5 q Q 1 B M M j R Q N W h m U n F z O T l H c U 9 M e W N u Y m k 1 W D V k N j Z 3 V j Z 1 T l Y 3 d n l r a U E z e n h j S E x F M G M 1 R W N Y a z U r O U 9 6 V 1 p P W X p K c k V a T 2 J 2 U 3 V T R G 0 4 Y z F P V 0 4 0 Y k 5 K U n Z 0 N j R n N 2 F l Y m t 3 W j J M U E c v V F p 1 T G d U V n M 5 U i t W R 1 F u M m 5 1 N l k y O H l N U 3 F 5 a z Y w O E 1 T T 2 J D c k 9 G T H J Y T U l K L 3 E r N 2 p k L 0 x o b E w 2 O U 1 2 S X d B Z D F k Y i t j T W o r d l B U M W 5 o Z W 1 y K 2 E x N j R k M m V E N 0 9 K T 1 o 3 d H E 0 T 0 5 q e j V S M F R 1 Z U d 6 V 2 R 6 L z d R S m 1 U T G 0 y M W 1 Q Q V B s N j l o W n Y 2 Z H N I R H l a R 2 l z b k x 1 K 1 d Z Z S s 0 N W 5 j V 1 B 2 Y U V h Z j h 2 T V F r W m F u b 0 Z 0 R X p w b k J i W D M 0 O W F v W T d s K z J u Z m p z e W l X R U N 3 N m x z V C t u Z 0 E 4 d T Y w V m 5 U K z N 6 R n B H b V M 4 b k p Z L z J o S X d 6 c z F M N 0 Z 4 b E J o d H Z E M j B v M j I 2 M n Q 3 U n B L V W x W c 2 o 2 S D U x N F Z w Z V h i a T J X b G 5 Y Z j l T K 3 o 3 d W p q M m U x c G V V N 2 p x Y l Q z d E 9 0 e G 5 G Y 0 g 2 M k t 3 O G Z W N l l 5 W G 9 U Z k Z i d y 9 k W E 8 z Y W J M R X l a M m N D e j g x Z X p 1 S z l C L 2 x 5 M 2 J a c X M 2 N E 5 T Y 3 p J N X I 1 d k Y y Q X l H d m 5 n c G 5 I T l B z W X N L d E N Q M 2 F j R n Z I S E p x V U J s a H Z t N m J E a D B s T C 9 O V 2 N t b 3 l F N 2 M y c j l y d F h 2 d V R n N U 1 t e k N N U j J j d W 9 u Z U h B R z d x V y 8 r W E c z V U Z 6 N k 1 q U T J 4 Z m Z E V D E y T E F 3 Z j I 4 K 3 Z I a z h k M H l m e m Q z L 2 0 4 d T h C M j Z x b H N E T n h j R 2 V y S 0 p p W G w y N G x t Y 3 Z I O H l k W D g 5 a F c w b 2 F r M k 8 2 O C 9 j S n c 1 d T k 4 a 0 J F e m c w R j N T S n l U Z 1 c 3 d X p C c l F u L y t 1 b T R Q c 3 c 4 Y 0 F 5 Q W h w N U J y N T Y z b m p h S G R 1 V H p Z d j R W S E t D S V h x b S 9 2 d n J i R m 5 2 M 1 I 2 a m o y c D J k e l J Y U m 5 G d T Q 1 V U d l O U I 0 Y j F Z Z E t K V 2 Z T N U 8 v Y n p 6 c k t O e k h u Z 0 R 6 a m J W M z R F c T h w d 2 Z U c X p 4 Y 3 A x b i 9 6 S W 9 K R D J m S D N u M W V m b V R a d 0 J r O U h B d F Q w a U t D M n Y 0 S m x m b C 9 I a m x y M k 5 E c m 9 Q W n V a d z I 1 Z S 9 r b G R T e X Z z M 2 p h d D F G a G N n S m N s O W N m N E F B Q 0 F B U 1 V S Q l Z E Y 2 Z s M U 9 D O F k 3 Z W 5 0 a V p q R l N Z T G J h e V B o M E M r U G V T O V J T V W x 1 S G 1 X S m s 4 Y m x s O E V v R W V i a 1 M w c V Q y U H l P N 1 V E S 2 J P b U V l Z 2 h 5 d H Z Y V C t t M W p w W G R 3 O W 4 w W j R E U E Q 5 M 0 J R R W V y b H d X M 3 J I Y S 9 Z Y U 9 B V H Z W S X p N W E 5 W a G 4 z b 0 0 z M V p p W k h 4 V F N u c i t O R z B K b V V U R U J I c F V 6 O F Z X W j V 3 T T l Y T 2 t k R k 1 n U G N i d F p k e U N G d z l s N V B E c X l Q M z h l T 2 F E U j R 4 S 1 I 4 M G R C d D R p Y 2 M 4 N T J K d D R h M W 8 y Z W Z o N j h H c n N Q c z l W S 1 l i b V p C N V p 0 N W Q 2 d W 5 m a E w 3 M U F j V E R y U F c w U X V I Q V d s N V l 3 S U Q y W m N s O X F E N 2 d w T F p X R F k z c 3 Z k d H I v Y n o 2 M X l 4 c n F 6 c j V k d H I z Q l Z o d X Z U S l d Y b F l y W l l p Q T c w c m Z W K 2 R s R U p i L z Y r b 2 R a N 1 J v T 0 J 2 N H c 2 U D h G W D F U T G 1 w S 3 p j U n R W U F N N L 2 l 0 a T k v S m F 1 b 2 h I Z H V H T X N W M F R X U H R E S m J y U U E 4 K 0 4 x d j F j c F h Q V G F a S U M 5 M 2 l z c 3 J j R G h 4 e E 5 y d 3 N H Q m V X N 1 N P c G Z 1 U 3 V M c D d P Q V d s W m F 6 W W Y 5 a T I z L 3 A w O F d t W j N E R j l O b F p y N V o 3 e C t 2 W j k v L 1 B x a 2 V 3 K 2 x z R 0 Q z L z N H S j d k T 1 l H a G 9 C O X U 5 K 2 8 0 Q k F 5 Z 3 B y K 0 R x a j J Z e U 1 x S W p 6 M T R 4 d U 4 2 N k F C M j h h a i t p N 0 0 2 Q l B Z R E t s U l h m Y k 4 3 R n U 4 d G p i Z m V l R 3 p l R T V R b E p I T T d P N D d G U k 1 U e D h X Z j N I b 2 9 s S X k x S F F M U 0 x u a F F H N E t 6 c V l h Q j k z S G w 2 K 2 5 j e V N 5 d U 5 o U H R s M W l Q V n B X Y n c 3 d k R z Z G R L e V l p R n d n b n J s O E V M b k Z w U 3 p i Z D Z q V y s 4 V m x G U U I x S n V K c V N O V V M 2 Y n F X M E d j W G x m R G V p a z I x M 2 p N W n o x L 1 F Y W D V p M X R u U n J 1 R 1 B s S H Z U T X J u d C 8 z N G x 2 N l N N R D I 2 N m d z d H J D Y m d C e W s 2 Y 1 h i N 2 t r V n N K O W Z N b U 1 T T z c y b m 5 X d V N X b G V E c F Z C c 3 Z S Z 1 g 2 R S t I b 3 h N M j R Q V j N j U F o y Y m N I b 3 J L e W 1 2 Z D c 3 N H R K W T B w L z V 0 T F l W a z V Y O X g r V l o w e j R W W G N u U n o 0 N 0 x Z c m 1 m V H B M T z c 1 W m g 2 d l h 6 d U t h M 3 B F Q U 5 p K 1 N L b k x w c V J q V 0 t 4 V 0 J u Y 0 9 h c k J 1 Z l N 4 V 0 s 3 O X U z O G Q v b H N X U 2 x K V m J i Z S s 1 d D R z V G I w M G F 3 N V N 2 N S 9 K R D N H N X U 3 Q k 4 x V n Z m e G k 4 a l p v N k J i U k 0 2 c m 1 B Q n Z a a y t N N G V F V j I 0 a z d Y a m t 6 c 2 o w a m o 2 d m 1 i T 0 N W U W R G Y 0 Z Y S j J N K z J L a U p 3 c j l j M l N w d V Z Y b m k z O T J L d 2 x Q R F p y U 2 J W N 2 R l M 3 B Q d F d T d l F j Q m F 1 e m 5 y d E p h e m 1 t Z W N 5 T H p l d T h P d F M 4 U n I 3 T H p X R H F U c D g r b X V M e U N 6 M j Z y U F N O M 2 x k e V N F Z 0 E 4 b k d y L y t S N 0 x 6 Y S s y d i 9 u M k F k M T R l Y 0 Z x V m l j b T g 4 R 3 F P T V p H a F J E d V h 6 M m d Y a H A v a U l k b k x x T E 1 i T 2 F E b T h i V m V 4 e l l x V H I 3 Z W Z I b E h W Z H g r L 1 J m K 2 Z P U G k 5 b D F M S j B u e H d 5 M F p S O X Z h S m 4 1 e X d 0 V z g v S 0 M x W F h l b n p L b 0 o 5 U E d E N j F S Y n J G Y W 1 i Z H p Q K z h 1 a j J W L 2 V q Y S t y c z Q 4 U D I 0 b 3 R 3 L 2 9 S d F J M S D l u c U R R O E w 1 c T l Y R E 9 F Z n Y 2 M 2 1 4 c z k r N H N z N 0 p o T G 0 z L 3 d n W D B U T 0 R R W G R J b k x l Q m J v N E 1 l T 0 t m d n h u M n d F K z J u N F F L M U J R W H N H a k s z Z X c r b W d t T D h S R T R X e W 4 3 T 1 l p Y 3 V G S 1 N L L 0 1 h d j d q S H l m a D V W S V p Q R F o y V D N k R 1 F S R k w 5 e V V C O E 0 5 R m E v b D J 5 c l V Z e j J O b X J I O H Z X V T l S V 1 R r d l R C Z 0 d 3 S 0 k 5 Q j N C M W R H Q n d T S k F 0 U V p m W l l 1 W E h M W H Q 0 N C 9 j T k d B e H c 3 e W 4 3 d V U 5 d n Z 5 M G x q Y 2 x m e m N G c 3 R U R D l q b 2 t N N k 5 T d T N 1 Z W 4 1 a F Z p T k J q d 3 F 1 T k x q V D J w b W Z R L 0 p V b m F M Z j I 2 O H N u c U x k e n p 6 V H l B R 3 N 1 N T U r e E k 0 T T g v T H N i T 1 p P U 2 p t O G Z U e W R l e n p t Q j V S d X d 1 W n N U d X F s W j I 4 S 1 d I K 0 9 i T 2 E 3 a n I 2 N 2 w 4 d m 5 Z Y k F 6 d T F y N V l 0 L 2 N i Z T B k d z N y U E w 5 R j V k W E 1 Q S E R I L 2 p 6 e U F G Y z F U M E 1 n T V Q w e X F S e H I x O D N p a j Z u S E 9 G M j Z 1 e D l s U X F M a G J r N 0 V u a H Z 4 V 1 l T T T d M e G N I T G s 4 Z E V 4 M 0 Q y b 1 o 1 M n J K d T R a M 0 p P O G t s T G V Y U j d M c E U 5 b j h k b z F J e G 5 m T m J U V 3 V p T F N N a F I w a T B p T H N E Y 2 F l Y U o z R 0 V Q Y S t 2 R F l x c D B j T H l v R l l P Y i t v O F N s N S 9 M d W l P N U V l Z G Q 5 V k l 5 S V N H d H l l a E M z O G R C U j J y a T c w R G Y 0 W k p E V j J E M 2 Q 3 N j N j V E x u W n p P U 1 k 3 b n k x W V F j d n p s O T F 4 a G 1 w N y 9 4 c W p 1 M T E x W j d w M D h 1 b l Q 1 N E l 3 T 2 R y d D F K b U 5 2 U G N 1 Q 0 h Z R 1 k z c 1 R z M 2 d Q O H R p O F h a e E l y e U 5 E M G F E Z 2 Z p M F R M S 0 x T a k F a R F V 3 Y l A 0 e k J w O H d j b j k 3 K z l 1 b X p L U 2 d 0 S T l q Y m c v Z F h i d W I 5 b F p 0 c k h X U F Y 4 e F B U c 3 d u e W N y Z k 5 K c D h x T 1 R 1 U H B L e G N I a m p s Y U R W b m V 6 c 0 d k U T d p b D I z e H h I U n F S M G N m e j J w d F J r Z D J Z a 3 h V Q 0 h j U D Z r b E 1 w M 2 J r b F p U e T R w W E R h L 1 Q 5 d 3 J 5 V j l P d l l s b 2 5 k Y X A 0 W j N q T W 9 n S i 9 1 b m N T M k k 4 Z X J C Z H d B W G k 2 T 3 R p W G t W W W 5 P L 0 5 5 Y 2 J X V 2 x K N W J M d C 9 O d 3 E z Z X B l V n A r S V R k O E 9 v d V V u S H d j N 1 V 4 T U h k S 2 J o N G I z Y m R S N T Q z O F p O U U F 2 W j B k Z V d i a U d C N y 8 v a l l u Z H c z b j I 4 c 0 h W V m d T S V N N d F I w Q z B p T F d w U W 9 B L 3 p K d z d r c W J X N 1 d a c W N E a 0 J p Y m l I W H p 0 M 0 l v N z F D b W R x M U k z W k d u W D B p S X E z Y j I 1 T k 9 a c 0 V P O H Z i Z 3 Q 5 M k p E Q X V 0 Z X d s M V h l S 1 N V L 2 5 m e G g z R W R H c k h p M W N P e D J x M T h 0 V 0 d I U n p N e k 9 H W n l 3 Y z N l U F o w W F Z i d V A 5 e m 8 4 a E h o S F N r c H I 3 Q 2 R 1 e j B p T E p q d F I 0 N n o 4 M m c 2 b X c r b l l q S W F D S F I z W l h S a 0 o r N G E y S U 9 1 Y m Y z c m J W O V F X c G 5 E N D N C M k h v Z X o 4 e G 9 j N j l h V U 5 D S U N h a z h n O S 9 P M m V J d 0 d B e U 1 q T 2 d H V l F l N 3 p j M W J 3 e T d a N G 9 n U D k y S E R v S 0 h m L 2 J 5 N X Z Y a j h H M 3 h O T D g x M G M 3 U G 4 0 b H Z H M l B q e W N I S m t j M D c x R z N 5 L 0 1 X M G x F R z U 5 Y T d 3 R 0 U r S G 9 S N H V 2 V j R Q a W J L O E R k b F h a Z T d 2 V H Y y S T R u e H d 5 c 0 5 X Q 3 V T d E J Y b X l t R G V o S V I 0 T X R q c 3 h Z e l o w Y 0 N o Y V Z s Z k g 3 N 1 Z l Z H N 2 Q 0 x T Z U F x N l J h V E Z l V H M 1 O E 1 t b 1 h u e T l K N W w v Y n Q 1 S G 1 k b E N 1 Y 1 h D R z N F S k x E c W N 4 c i t I Z E N Q T X k 3 W G h q a 1 J F V 3 N p M V B T T n R y M m R 0 M 1 V 0 c V h x R n R l Z k h w U 2 l 2 T T V C U 1 g 0 R 1 J u U j F 4 e X F p M F R k M U p X T G c 5 O H R 3 Q 0 R 3 V 0 N i a V g z e H l o S D R 1 N 2 5 5 N 2 9 w W X J 2 e m d l O X N z Y m 5 w Q k V V L y 9 z a F N U M F d p Y k F i Z F l y S m d 0 V n N v d E Z z b 3 F 6 R n d X R W N 5 T n Z h T 0 J w c D B U Z l d x Q U N 0 Q z d R e U J m T k N G N E 8 3 M T l V N T U 5 S k N l Z n Z X b V p 0 W j Z O W F Z 4 Z X p s Y 2 J k b k J a Z U R C d D N G M V l u c E R F Q z N O W G N q Z z d q e i t O N k 1 k a m 8 y S j Q 0 L 2 Y x Z k x C e U 0 y U G V u Y 0 Z q b z J P N H V X O T B y V F B t T G N G a X J V e U E 1 K z d r U V B L S k x 4 O U 1 w e T F m K 0 9 i T 2 E 3 Q T c 1 V F F Q c z h W S 2 F s N E J Q c T d P M k p 1 T S 9 M c D l I M U I z N H J v a G 5 Z T l k r S 2 R i Z U d k W k x J K 0 1 V R F p 6 a 2 R a Q 1 F i Z U l 0 Q W 9 H W U h K M E J 3 W U V l d k h Z e X A z R T V 4 U U F s V W 5 X S n M 1 Z H o x O T Z o M 0 p Q b D Q 0 M V B x Q 0 l p T F N r R W V F Z C t X b n F K T n Q x Y V l X W j F 4 Y X R J O X p m a H h G a E h X d H R V M X h l e n B B M 3 Y 3 S m R W e D J i O W V 2 M m Z S e l B M K 0 t G Q 2 N P S V B E S F R h e k R B d z V m M T Q 3 c G V r W H k v Z V R m c k R x W l F V b D V C W V Z r N X Y y e m Z S N 2 5 a e k N t c n h h d X B h O G E y T m Z 0 M j B 5 N E 1 C b W 9 z N F F i N E p u W V h t W V h G V E I z U 2 0 5 d W 5 6 M l p O W W p M Z U x r N T h k T X Q 0 M j g v d 3 l U R U R p U X J 3 N W E r e m x 6 T n Q 3 Z 3 I y c D J m V n V w U z h w U X g 5 N n l 2 Y k V u U 2 d 4 a G 5 s Z H F j Z G 4 y a 3 d 3 S m o v e n F D a 3 Z L S m E r Y W w 3 M m s v b j V l e k U z M C 9 z c H h l U j F r R k J 0 N G k w S 2 x I Z T d 2 e H l W U X p 2 Y m t 2 a z Q 1 M U p X S 3 h X e X N 3 V y 9 y V X B n Y 1 d I a i 9 Q N m t H N k V l T 2 h v T V J G c E h i e G R u U E I y T 2 J s d j I 5 S E 9 4 R E 9 Y R D Z L d G g x d U 5 Q Z G p Y O U l o Z 2 F H Z 0 g y b n E 0 O C t I T j R 5 a 3 N L O F B k M F l I T H d p d U Q 4 L 3 V I O X N I V n d Z R z d U c H p O Z k t v Z 0 w z Y 2 V I e D B E e E 5 T N F o 3 V 0 M y V 3 F C c X V E Y l V I b F c 5 L 2 x N d m 5 h M l R P b 2 R S W H B C R W N I Z U o 4 K 3 R k c k t 6 b z F k U U F G Z D J E Y V h D Y k d G Z 1 N I c z J I R H F L a j R z V G Z 4 c y 9 G S C s z N n Y 4 b V R P d 2 V U d C 9 n U U Q 1 Y U Z j Z l R Z d 2 V k M C 9 I Z T F L Z E x 0 Y 0 R a e G N H Z V h j L 2 Z h M X U 5 Q U J B V j R N d X U 1 K y 9 G M G M 2 T 2 F l T 0 h j a n k v Q 0 l D d T d m d 1 p G V k g 3 R n p O V m p B W U R R M E 0 3 a 0 p p Z W p j V n F 4 Y 2 5 l a m 9 F a D d Y b H F 6 T U J 6 O D R a R T V K d 3 c 1 T 1 p r M X Z I O X F J a E l 5 O X F h b n N 1 V G E z W n l J T G Z J V n V a b 0 1 2 T G 4 z c U Z N a V E 3 R z N t a X N w N 1 d J W E t 6 Z V d i Y V I v e X l M Y m R L e V p S R V J r W F B O M D h 1 M z F t O D c 5 W W x W U k Z x d F h 2 N m V 6 S m s 0 a U Q 5 M j d V a l Y z M k N s S j J h O X I 1 b X p 3 W G J P d D R p S W l J a E l h N l d n V z B S Y U 5 T Z V R r V 2 Y 3 U m Z E Z C t Q N E V 1 N T l j U W h p Z l U 4 Q 0 5 D e m J 5 M 0 x v O T V K N n l Q M D V F U k V S R X B E V l I w Q z B p R j R S K 2 J i e F l j T T B n S H V q Z X F k b 1 J Z d C 9 0 U z J I c 3 o y d j V K Z k V Z M m l z a k l p S W l J c T J O Z 2 0 0 U n V X Q T R t W X c 4 M F N l Y 0 9 S T U g w c S 9 O e W J O U 0 0 w d k t l S H o x V H U 1 W X V K b k U z T U l X S E t H S W l J a U l T S F V L d W t Y a 2 d o U G g 1 Y 2 E z N C 9 y e D J w Q 3 V l R G 5 h M j h y W H B X W X g v d G Q x d k x R e G 5 w e F N M V G t Y R V J F U m t a Y W 5 J O E 5 F N U l K a 0 5 C a T R N Y X d k W T R M O C t P Z W 1 C R 1 l s S G d Y Q W J M V X l m Y z l o Z m t r O H h x T z l P b k 5 y W k p D e W 5 G O E N R c W N 2 Y n V r a H l H a 1 M 3 e H p i M G t N U U V S R n B G Z l J K V k V R d W F O N U 9 E c n c r d E N 2 Z m p 1 d E h G N S t U N T d y b W x w W H o w c 1 o 0 S n N 4 Z X g v S 1 V E T z M z R m h F U k V a R V d v Y U J i U k M 0 S 0 F 3 S z g r Z V d x Q W Z 4 c l N G Z j h u U j F z N V F k e W k 3 a m 4 5 e T F N V 1 J 4 S G Z F N U J D N D V R U k V S R V J D N U Z D c n B G N U t K a E 1 o a T R J Y X d k U z Y 4 Z n l r T T l R b k E w b m Z 3 c m J 0 W F J U S z c 4 Z F I x L 1 d i V 1 R R M 2 x G T F R o S 0 V S R V J F Y m 1 V S 0 9 n V 2 t Z d U 9 p N T J K e D N x S H N l U z Z J V n p k d W E y d D N B c k 1 Q b k N N e T M 5 W n l 6 T n J k b k d r c 0 x q b E J p a 2 l J a U l p b H d R R j N T S n k w V 3 J u N n N U Y n c 3 b 3 h h O E l B W W d L O W J l V m 1 x N V d a K z Q 4 e S t x Z T E v S D N E W H R L S 1 M x d H d s Q 0 l p S W l K e U 1 W U F F M U 0 l Y d l Y 3 K 2 5 u e H p S V C s r d n J 3 d n Z m M D l i Z V h s R m d 0 Z j c w M W 0 1 S 3 p W L 0 h Q V F B v N F h L Z m d X R V J F U m t i T k x R Y m V J W E J J T X d P Q z J Q c 3 l j T U l E U F J 2 Y 2 k y c 2 Z k Z H E v V W J P R 3 p Y V W 1 N K 0 d r M X o 2 M 2 J v e j N m S W l J a U l u T F d L T 2 d X a 1 V 1 S 0 F S Z 1 o 1 T S 9 z c T J K N C 8 3 S W V o S G 0 1 M n U 2 V m 1 T M T h 0 e S t G T V Q r d j R h S G w y O W 1 S b W R k e U F 4 V V J F U k d S a T R K Z F N 3 O U F S S 1 F s R 0 E w R 3 h u V U 1 Z R 3 h 3 R y t Z Z V R P W G p I W W R z U j R w W m d k K 1 M w d m d 0 S 1 k z Q m J Y M j R 2 M 3 N J Z z l 2 N l l H a l p J W X V J a U l q S U J V a E J 0 N G h j M G t 3 R 0 E 5 Z D B i c 3 Z W b m R 1 e V B D V 2 R q M 1 l j W X R Q e E h O d j l 0 Y 2 V 5 V 0 h z c 2 l 5 N C t I d H d a M 1 l H c l F n S n h N b W 1 S a 0 l p S W l J Z z B q a j Q 1 a W 9 o d 2 N 0 b j U 5 K 1 A 3 O D h Q N C 9 v d 0 8 4 c T k y Z j N k V 0 h r K 3 Y y Y 1 d R b V N 2 N T E 2 W U V V Z 3 A w M 0 p p S W l J a U l O R X h C d D R q S W F m c T I 4 Z U t U M G I y W W Y 4 M G d y Z 3 R 0 a T h s d 2 N t R j V U b W s 1 b i t 3 N n h H V 3 p W a k 4 x N l Z a V 0 h z b k F Z c l c y N E d o R l J F U k V w R F h U O G 5 J U m t U c E V l c m 5 4 e H R C d V B O R W 5 q R y 8 z S G V I Y i t C U X l T O H F B e W 4 z Z l M 1 U F R X W n F j V G t j U F o y N k w 3 T U M x b m R 2 a T Y r V F F z b 0 1 X R V J F U m t W W k Z N O T B p S W c w S W R I S G l M N z F D V 1 g z R E 1 O N G U x b z A r Y m J 5 c T N V L 0 t L K 2 J W M k g w T W 5 y b V M r N W R 1 W m R I a G R N c k 1 s a F l h c l l p S W l J a T B K c H J w R m h G c E p B Z V R r Y X R Q S k Y z Y m 5 a W E g x M 3 R U K 1 B Y Q U 1 V c F B C T m d W R m l 1 T G s 5 T l p u S n l P d D V N R D E 0 U U V j a 0 5 Z d T J w b m d v d U l p S W p J c F V V e j N T S W l 6 Z E R G e D R O L 0 R 1 N 0 M y a H V I O D F 6 L 0 N D S z l x d 2 Z X M l N W b C 9 O K 2 V 3 M X c x W n o x W H p W b l B s M 3 N P a z F a Y z J r S 2 p G U k V S R V p H V 2 9 w b H V F W k V 6 N E 9 W b 3 o 5 M W R P b k o z b D Q 3 c 3 l j c m 5 4 L z F I b V g w d 2 x h d 1 R l N z h C O W 1 U b D g 0 K 0 4 4 Y n l 5 T V o 2 K 2 J i d 1 k z e W 1 B Y 1 I z Y k V P a m k x S U l q R n h F U k V a S H p R V U c z a U 1 o W k V 1 M 2 p 6 d D h H U l B K T X Y z Q l d I T W 5 r c C 8 x S F d a c V N R Y m 1 s Y 3 Z t N U Z k a D B Q S W R O e D N O N G V X T T h m Z H A 0 T X E 1 a k F P T T d C d E R P V l F H N G l J a U l 5 T V Z J U W J l S X l G b G 1 i e l F 5 c G 9 N L 1 l 6 c j R r M T F T e H B 5 R G F j d z d s T X J t N H p t Y 2 V y a F k z U E Z j N G 8 3 b j h t c n N Q b n I 2 Z V h C R n h 6 W m N G d V J Q a E p j Y m h q c D d G e E V S R V p F T G l Z S n V F W k Z 6 e U 5 2 S m d j b l J I W m d j M 1 l H M D R s S V d I a n J P Y j B s c G J F e k x y a G F B Y j h 2 S V k x d E d I c T l 2 M 2 s r Z 2 l 5 T W o y d n N 4 U E 1 p U G 9 X M T l j T F B Y W D l V a U l p S W l G e X A 5 a 2 h N U k 9 V O E N u Q j F 0 Q V h o N m N S b U x E c W N 4 L z F B Y U c 5 T n l z R m h Q a H V D c F J h V j h u M 0 N F N 3 h P T 1 l H Y z A w T m Z m a X h G Q n Z w b 0 Z 2 M G g w O G 5 E Q n d X a G t Y M D V C U 3 c 5 R l J F U k V 6 Z 0 1 G M 1 N J a U x j R G Y y W U h i S W p 0 d 1 c y U U h N a 3 Z L V 0 h J N G 5 l V k g w b G w 5 T k l 1 a U N y T 3 R Y b 1 h G e W 9 h M G J E Y W t a Z l A 2 N X Y z N E 9 6 c 3 d J T k N I b U F B d k J n V D R F T 2 J s c W l D O G h j d 1 k x d z h m U j N 2 R y 9 i b 0 9 G e n N U Y n c v d n p z e U V J e X h K V H E r M z N h Z W p l d E h a M D V Y U T Z Z c 2 I v U 3 h 2 U j N 2 Y 0 h l d z R u R j k 4 c H N P d T A 4 c E p 3 M W g w K 0 R q L 2 l J M C 9 a O D h R R V J H N U Z D b m 9 G a E Z w W W I 1 T 0 R 0 d 1 U w W j Z i S X R w V F p y W V F s N T d M O H B R T V Z o e k p x R E V i b W w 1 Y 3 h y e U R x Y 3 c 3 b U F w V U x s O G Y w T W F M b U V C d l l n S z l p Z k J 5 d z J o U U d I N C t 0 S E 5 4 b 3 A x Y l p R S z h J R G R u S X J 6 Y y t I a F V M N W F s W l B E O H V q M m t G c F d j b G V l T U R X N 0 R L N E 9 p e V N 1 c j R M c D V H O G d 2 c T Z o M l A v S E 9 z W T N 1 Y S t Y U l R L W X N q d U 9 C N 2 l H T U N m W m 4 w c n l O d G 5 2 d D N a e n d j Y k k v S z J N V 3 N G a X R M T i t Y U k h a e E N a T j Z S W j F S W D N O M 0 p 0 Q X Z 1 Q j J C S H E 2 M T N w K y 9 h e j l S Q V g 1 M D l 2 T T Z v K 2 V j Y l V 2 a k Q r S G l Z T S 9 B a 1 B Z Q U h N O H Z v b z I 3 U z d Q N n N s c G g w Z D R E Z F B U e E p D c k E 5 M n d P V T B U a 2 5 G U F F M U 0 x T a W p p W W p B d 0 0 5 R 1 p n b 0 R m U D l B d m 5 h R 0 V K S z Q 1 a 3 N D S W x n e l h I c X M r Q 1 E r V j U 0 Q X N Q S D J m a D R l T U F l R H J Z M H p m Q W l 4 N i t I b l Q z O W F D N 2 5 3 Z S t U Z z R 0 O F Z Z d W V z V m 1 z K z B M a m 4 w N U J V e V l 2 W T Z u K z R a e l I x U U g v b T l z Y n l i T V h s O X Q y M E J U Q m J n N D h r e m Z D S z d 1 S E F q Q T R z U H B t Q z A x K z N 0 c l N 5 S U E 0 e n U y S W R y S D N Y W m R X O W 5 o L 0 N J Q W d 0 M m Q 2 Z V h u M m V 5 e F N j T X l D N H Q 1 Z U 9 Z a U F J Y U h C Z V B 2 M X J 4 Z 0 0 3 d W 9 o T C 9 O V 1 V r Y m R 4 Z G 1 U W j J F b T J Q M V A 4 O T c w e k o 1 O U 1 m R i t M b T Z z T 1 R o V z N G M X J Q M k x r O F N N N 0 d Z O X Y 0 c V h z e E 8 r c n M 1 T m F u U F B O L 1 B v N 0 9 m R j c 0 L 2 N S b F p o T V J N L y t w N m 9 B R C 9 l d k g 0 M G Z r M z h l V 3 h K U 2 V Y K 2 J 4 Z l F N e W l B b j Z m Z V F G T y 9 X M 3 h q e V h v K 1 d o M 0 g v c j g v V 0 c r O W x 4 Y X M 1 c 3 Q x M n p q N D B r U F Z 5 c T F X b X Z 4 T U V a R X F D c n B G U k Z x e G R x N U 8 z Q k l S e E M w U l F a U m J M T 3 p P S 2 1 C R F d o W W J V M 1 B Z b E p a T m Z u b j F X Y y 9 j c 2 5 L V 0 p x Z X o 5 S l F s e m 0 x Z G 5 X e E J l R G M v R D d y N W V 1 Q m R 4 d 2 R 6 Y W J 6 a U N q T U d 3 R 1 F 3 W U x a Y U t h N H c 4 L 2 N O Z T F s N 0 x J d V V n d U p t Q j l 5 T 0 p p T i 8 3 T n F S K z d 1 S D R H S m 4 0 b G h o Q 1 g 5 Z H U 1 d V Z S e k 5 y c m Y v K z l n T U F o S G 0 2 R X U z a m J y c 0 d D U F Y w c V Z F b T U 0 Z S 9 t d 3 N Q R H U v T E c w d l c 4 L z d L e m Z 4 O X d y Q m 0 5 Z V B 0 N H N R Y j E 0 L 2 1 2 b T h Y c 0 d w L 0 1 1 T z d o d H J 1 b F Z X W S t m T 1 B p M 0 V 3 b W Z q M H R n b D F C d H d B W T k 2 Z D B h e m 5 W N W t 5 c U N m V H h n O X R k b n N m V j J l b U R P e k p 2 N W V z N T h v U H Y r Z m p X e W J R S 3 l p Z z B l M z d k Q W h r U X R j d z V 1 L 2 F 6 d z l 4 d T d t c G I 1 Y 2 1 Q Z D l z d F Z i N z B p b 3 B L N W R I Z j F 6 T W s 2 T m p H Q k x h b 2 Q 2 M i s 0 N W 4 4 Z E Q z d i 9 I e V Z T T n N z L 1 l p S W s y a G 9 G d E U 1 Q U p o Y n p U U z A 4 K 0 R u b j R l M 0 5 1 M T h r T m t m S F k r R z l O e T J K a W F 6 Y 2 E w Y k x K T H k y d T B P M V p Z d 3 J I Q 0 V 0 d H N P R l F 1 a D Q 3 M m R p U E 1 5 N V V 3 V H p j a X Z G M 3 A 3 T 2 1 H a z h s N F B 0 O V N x O V N V N W R v Q S t 5 Y V B x Z l B l N X V N N S 9 H R k J i S 1 A 2 Y 2 J X M z Q v Y k l J T z d 1 M G h F L 1 p 3 Z E t 6 Q m J l M j N h Q W o z W W V v d m k w R l E 1 M W F m N j h 1 a l J I e U x U M 0 c x V n Y r d n J 0 V E Y r L 3 Z k N D Z W V E 9 y S 1 R u N U R I d n J x M X J y U F B q O W I z V z J u L 2 p o R H p Y S z R w N j V C M j h Y c D J y O T E r Y l R O V n Q 0 Z G V I Y W V 1 d W N E Z m N Q N j B O N E d 4 O G U v W E V S c V h t R l R X N y 8 x T m l C Y k R 1 U 2 h 0 R j Q 1 b F B P Q W U 2 d U Z K U 1 U 4 Z k R N U m N 4 L z h D W U N Q Z H p x c l B 2 a S 9 G V W N 6 T X p C V G F 1 R 1 J L U 1 p G S F N M a U Z 5 Z 1 R B W U R Y W H c 4 N k 9 M a n d W M 1 J 3 V m l z V n Z i b k Z y S W p N N C 9 0 R 1 h u c 3 l N a G x U M 1 l C W l d a T G p i W X B C Y 1 d r R k J T e i t K U V p j U U 1 R N U 8 1 Q 3 V K Y 3 I 0 W j V W Q W J r c k h k e W Q 4 W E s w d j Z R U 3 R w V m J M Q 1 E z a 0 x R c 3 h O T V Z p O V Z L V W w 1 U m 5 Y V 0 9 G R F M 4 c j d 1 T G p 6 c z N o c l h u M n R D M m V E a l l Z Y l p h b W J Y L 0 t P O X N U Z V J v W W R Q M m h W d l B Z R G 0 3 T k k r U H F 6 U D N E K z N k N 1 B Z Z n J k N U N W d U h K M z J 1 Q j d x N H N l Z V R X Z X R 1 T W V Y Y 0 d O L 2 Z 0 d 2 g r S D l L c T N u b 2 V U S X k v T V c 4 b F h H M 1 k w Y W l 3 T m Z Z a 3 d P Y V k 3 T D E 0 N U h J Q V B W O F U x c X M r Y z R 0 S W F k V y 9 0 M T V X R G 1 U b T I 4 a E J m T D M 3 Y X V w Z k Z l d z g y c X M r b m Z s N 0 t V e j h 2 c m J m T 3 d a Y 2 V v c U M w a k l M U 0 1 n Q U t U L 3 c z T m U 5 a 2 5 v e D N i a H p M Z F o v O H l K O S t X T W g z Z D E r S G 5 i S G 1 s N D Y v Y k 4 v S D J n T X B Q R F M 4 T D k z Y S t q Z H F m Q 0 l p c D F Q U U x T S n l r V E F h R E V S N H V S S G g 1 Y 2 F r M E h Z Q W x K a 3 Q 3 T T h 0 W U h 0 R 0 h 0 c 3 o 4 O W l S a 2 M r K 2 5 I d 3 F h d G t i Y k F X U z g 0 d E l 6 a S t x d G p 3 Z H d N W E 9 S Q W M z W j R M Y 2 5 H b n Y 3 b F Q 1 W H p k b k 9 y Z z Y w O T d O Q 2 M r T E x D a F B 6 a T l t N 0 M 5 c j Y 2 M n o r Z W J M c 0 V L R D l l c H p S M V F I L 2 g 1 V G 1 X U 3 J 4 R 3 h o U m 5 3 S 0 g r O D h S R X B C N D d L V V A 5 U 2 p z K z E x c E x k Y m p i S U l y N X B s e T Q 5 a 0 5 I d T h V c E 9 Y c 3 l O V G h 6 U S 8 2 U D V 1 O C s 1 c V F i Z W R 5 V W c 3 V D N l T z V 1 Y W Y w Y m c 2 Z W 5 0 a U 9 t V k d 1 T D V B Z m 1 i Y 1 h q N W V I V m R 2 b m R P W H A 3 K y t l R j J q e H B G V l d O e G c z Y k Z S S V l 6 d k d r c W 9 2 N 2 V 0 N 0 9 l d D h S U 1 h W M 0 J y L z Y 3 M X R s M j l Q N W 1 k e D l L N X F X O F g y N n g r b G Z k W G J 1 Y W o w d 0 w r U V c 5 T X Q 3 M C s r T k p E U E R p c 0 w r O H V q K 1 d k c F J 0 N V l z e k F h b l h U Q z R w N G F m N H F 1 Z 1 Q 2 O G V q S S 9 2 V 0 9 R M F N r U G d x N l J V U X V Z Z z R t b z I w M i 9 P W V R a Y V Z t Q y 9 0 e U N r a k l L V 1 I v V G l I N 2 N 3 c E l 5 Q z B r T 2 I r b 3 p 1 W E p S U l Z t N G 5 N S 2 l L L 2 p i R 2 x Y Z X h Q K 3 p v N z R P V G 5 n N i t 5 Q X Y 3 T W p 2 b z R P K 0 R t Z n V I W n l 3 T m Z K R V Q 5 b k I x e n N U U m R G Z 0 Y 1 U V h r R W J a O G N 6 N n V Q b n h H T k 0 2 Q l R B L 0 V O c C 9 I T G d X S T N N N U E x N X J I Z G 9 r O H V 5 V D h 6 N H l a b n J G O X l X O W w 3 d V o 5 U k g 5 M 1 p 0 O E h H c G 5 x Q X M 3 d k F 4 Y n A 4 K 3 U 5 N T I z M j N l e l h l Y m Q 5 Z D V m L 2 1 m Y j Z l a n o 4 b G t l Y U Y r M 2 1 R V 0 Z s T n V y c j V W S W R E R E R W O V h K M X V k V T J l Q 0 F l e E 5 w b G 9 U c U R W b U t Y c k l 0 U G R 0 a W R T Y U t x d X d t R m x i N D N u a 3 N 2 N D Q y O W Y 5 Y 1 h Y S D B Y V H N U U 1 p l d W 5 J N E R u Y W 1 h d m Y r M E N l Y W d a M H E 5 M k M v d X p 5 V 3 V P U l U v d S t P a W R Y c S 9 H b E V Y M k t U a n R M Q n g 2 T k c z M 2 t s c F h U d z l 1 R E 4 2 O G R n Y n p M V n V D O G k w b G d L d W t W R U x q R 0 9 K b U 5 s W m 5 Q Z j Z o O H l T O H d X R H V S V 0 J 1 T U p 1 W V V r N W h S d 0 l L K 0 l s U H h p U 2 1 w W m 9 u N n F 3 b k l 6 a G V W R k h L c G 5 x W F V W Z T Z N U l Y z c 1 R y b l o y d U 5 t Y m N I V 3 d 3 O D N l R G x k N 0 U r N z J k c m p h b V h C e n F M e D J O S m 9 3 R 2 N I T 1 l N V E 9 a T U N F Q V R 1 a k F Y d W p F Y V B S Z 0 w z Q l V H M D I 3 M 3 p L T F M w b n l N M F p a e n R U d F Q z W G o v V H N U R G R m R D k 3 Z W 1 z a W V y U H B u S 3 d 2 S 0 s 3 a m x 0 M D N O S H N P c F o z M H Z 1 M z R v U l J W b X J w e D l j b G J 4 c l d I Z H V L W n o y e H B u Z 3 Y 5 e m N O T 1 N V R W 5 0 W n Y 3 e G V n Q j J I V X R u d z Z H a n p l c m p u U n R x N W h B W U V 0 c W g z c U E y W k 5 y N z N E K 3 N E M C t Q S G R S Z y 8 5 R 0 J m b 3 l O Q 2 d I Z 2 p 1 b X o y W k 5 h Z m F Y R D Z j O D V k U 2 E 0 c X Y z O E I y O W l i R l F J M F l G K 0 5 m c i 9 l V n M 4 N 2 8 0 T 2 p E b n h q T k 5 s R k J S V F Z G Y U 9 p M F A x S k c 5 c C t Z V n N Q S F N V a W Q z R G E y M D N O T F F E U D h U d F l k M k J G R V p G Z H F x M V R s b U Z t Y m p E e C t n W E h G Z 2 o 0 S W J L W m V z a H Z s N l l M V m I r L 0 d Q b G 4 0 R V I 0 Y 0 h W N n R p Y l R N e V l j b T J 0 L 1 l m N m V m U H J m V G Z X Z W s 5 R X B D a 1 V k S X V J Q 0 F C T 3 A 4 e U t u O G 9 L W k p X V W t W S l F 3 c E d D W X B J T G l q b F N V S E x p d j V W N 3 c w c 2 J D T X B Q V l c 2 e G t G T n F J Y W V X c E c r d F J X Z F A x e m 9 U c X Z Y N m R o b j V a U l d r R j F m T 0 d Q c z Z P Z G l X Z 3 p 1 Y W p F e U 9 E c 2 J E d 1 k 2 W E 4 4 W U Q 4 T z Z J N 2 x 6 W k t i Q k d Q M D F O M k h h N l V 3 U H B Y b j Z l Q k x z N z g r M i t s R W E x Z l h i d G J w N W R X L 2 N z c V R U T m h r T k h l W G 5 C N m 1 h M X Z Y d F F 6 M n J Y a l Q z Y U s 2 Z W 9 w T U c 2 L 2 0 0 d T N O e T N D e m V m e V B U O T l a M V g x N W p w U H Q y N k o r N n N k b D A x d y 9 2 S n J S T n E x Q z B x S y t l d D N 6 Z H d 2 S 0 N J V D I r Z H d Q Q 3 c 0 Q n A x O G t w S y t T W j J a N 1 V s K 0 h r b H B V e W V Q c H Q 5 e D d O d 3 N y Z X p m U 2 x 3 c X B F U k h Y R 3 l 0 M l A y a m 9 R N m c r N F Y r d z l U W E Y 1 U m E v d F R 4 U 1 l k S m F l N E 1 q L 0 N q c V B w Z E d 2 c l Q 1 b l p U T l J M S D l Y W n B y Y j k 3 Z W M 2 M F p 5 S V h M d 1 V k S X V J U 0 w w T V Z B Y V d 2 a z R P O V B T c n V R V F R T d V Y 1 N F J r b F p X U 1 d s S k Z a W F B r N j Q 4 V H J 5 d X R T T W t y S 3 l T d 3 V i W E R X d k N W V m 5 i d G R a c m J V M k Z j Z D V P Y U 1 n O G x v b T l V K 1 Z s V D V J Y j Z 0 c T V P d D d o M V J I Z k I y d E 9 m S C 9 V Z E p Q b E d X V 2 x U S 2 d k e V R t W m 8 3 d U R 0 a m J 6 U l d L d 0 1 J Z G 5 m Q n p t a m d V R j V S a z Q 0 Y m M 3 R X o 4 Y 3 F K b W V 0 W i s 1 c z M y M X E x O T d 1 V 3 J m N 0 4 x d G p N M 2 1 m a W x p O S t P U 3 Y 5 V E 9 v Z H h R M j l v N X J k L 3 U 1 Q l B X c 0 V 6 O D N W M k t P O U d s c G V E d k R p b G N P W k h O U G R k b j B t T T k y M W N Y R 3 c 1 O H M 3 S m 5 M R F o 3 T z Q v O X N G e k p o e W J h M 0 h n S D I 4 Z W d z M z l l M k N o N U 1 q U l d Y b D N Q U E 5 Q U F l k e i t M R z N 0 R 0 1 y a U 9 n Z G 5 O M D R L c H V Z Y 3 p l a 2 N D e i t Z T U p j S G V 0 V W V l N 1 R i d X d O N W 0 0 d W t k R X J Y M V V t Y m x s a i s z M W R a L z h 5 Q T I 5 b 3 Z q S H h C S D g 5 W X J C O W J h c n N u a n Z J V 0 t U b X Z k b l M w U U V G S F N M a U 1 n W k 1 n Q S t U Z z c 0 T l B J N G 5 U S 3 p o Y 0 l L T T R Y b E Z S U 1 V W M U J R Y n F h Z 3 J Q S j F Z Y m 1 a L 1 B L V H I 4 c 3 R G a W 9 z M W h O b j d G b 2 9 0 M E t G e F l M W l l x W E N Z c V h D V 2 5 s d m R S M W 5 X R G V W d z R t b D Z 2 R T V C V n c 3 Z D B P M W V 3 d X V H V V J u R D F k Y k V y c U R 1 W l Z M N l l Q Z G 5 Z b E 5 5 O G J U d 1 o 3 N 3 U 0 Z F F Y R 0 h t N 1 M y S n R u Y X Z 4 d T d q M W R o O X R 1 d k Y x d z Z t c z Z k c m p R U n N y d 3 l L N X V h S U l E N 1 l j Y k R S d 2 J P W G 9 6 M G Z q Z X h K b E x j Y j h 3 N m x z U 1 U 5 d D F I d E F s d 2 N t W E Z G U D R v c X p G U l l y S V I 2 d W d C d 0 9 M L 2 g 3 U U d O Z G F a N 2 5 l d H p K T 2 Z N a 2 9 5 M V p x Y 0 d 3 V H V P c G 5 Q b l Y 3 T j U v Z H B S M V p a d j E 3 Y T g v S j F s R y 9 s a T N U W S t 1 b m s 4 Z 3 p z S D F k c D N Y Y 0 h 6 N k 1 n U T I 1 R l p U W j N O R G Z Q M z V z T 2 J 4 M 1 B I O U 5 u Y y 9 i K z V 6 S H Z n S n R w N m 5 q e C t 5 O F h C b n F 5 a V l s N W R 1 S l p u T H g v T W 5 W L 1 B Z V n R L R 3 B O a n V 2 U D N D Y 0 1 4 M U x N N z V O N m h 2 Z m x w Y X p 6 d k x v L 2 x s W W 1 Y V m J 1 M z g x Z z Z 5 e E t T d U t G W G R L M T d 6 c X R r R j V X d 1 l G Y 2 l Y Z H Y 2 c y t 0 W U 9 n O E 8 3 O E 4 v b D I v Q 2 F E V H c 2 d F d Y M W R u d V Z N Z n l D a F Y w a T h n W l V k Q X R J a U x u b F l Q S m l J U E p p T G V q Z m N P V k c r b j B Q Y 3 Z O N W U 1 U S t j O W l Z W G 5 O a E d a T 0 p o T 0 Z G U 2 Z M O T J S W E J u N V Z z O F J Q O V E z R D I 5 R 2 V 0 N 2 N t a 2 x y V X R L T y t B R D d m Z l p n Y n c 5 d n p X T z l R R m l Z Z H A 2 Q 1 d N W n p P d z h H T 1 N H O T M 5 d V V V O E 5 5 N m 1 y T 2 V 5 M U l 5 Y k 1 2 Z 1 Q 1 V m V Y R V o 3 T n l m c 1 R 4 e V J W R z Z 4 c 0 R 3 b G c r b D d r c H M 4 N 3 J x c 2 Z t e n l X Z X Z y Z E 8 4 c z I 4 a C 9 s c 1 h 5 N 2 Q y M T c 4 V T l I N H J M S z V n W n Q 2 Z m h p b z A w c 1 h z N D N p N U 9 s S j Z T S H l E T T M 1 c 3 V n W D Y 4 T 0 g 4 V k E w U G F W M H Z t W m J a W W J Y W F h I V X p o d j h z M 0 1 U c X l F N z J D Q X F y M V V k O F M 2 d E 0 5 T W 5 O U m c z W G 1 Q W G d U W F U 3 Y j J 6 M G 9 w R D E v R 3 p l R X p L S m l B a n d x W j Z T T H l p c T N q d 1 I 2 d U 5 J N 0 t K Q W Y 0 b m F 6 N 2 t B S 2 g 3 U H p l S F J r Z i 8 0 O G N r Q 0 R 6 d 3 I z O S t H R z N s R j h 0 M m s z M S 9 X T X B G O X d X N k R 5 d m I 4 d 2 R 5 W D J K a E 9 Q T k p C V i 9 Q T z F X M 0 Y z Y 2 1 C d z V 5 Q j J I V X Z u c 1 Z F e H B P W V c 4 d T J t W F l U N m V Y U F A 0 T E 9 6 U W t G R X B E N E t 1 a 1 Z F U k U 3 d 2 R x e W N y Y T h 0 V U h X M U 4 x R l F k a k t Z M l p h U m g 5 b H F w W m U v S j h Q Y i t Y S l R S Q k I 3 c 3 d 2 N G V N Z W h a a j M 3 U U c 0 a D M r e E 5 Z W E o w N V R G a V Q 2 e m U y V 0 N i d y 9 u R j N M O T B L d 2 0 1 a G J W b V B w O X p Z Z 3 U 3 R m d B Q U h E V k p S R U Z V T U p V N U I x T l p l K 0 5 3 R H V V W G N l d U p w R z B X c T V Y b 3 I z L 0 h a R F J n d F l K W j U z c z N X V U Z w R 1 M v T V c z b l c r d X Z Y c 1 M y b E Z S V T F s b m R Y N m Y 3 S 3 A 5 V 3 V Q M T J 6 a F U v W G J L b F d 0 b m p 2 U W J y K z Q 1 T n F a U T J k K 1 Y x U 1 h z S F Z I O D F r W k V S S G 5 t M 0 V j d X N P W G p X M 2 1 B R G N P Y k F I Q U J W b U M 5 O X M z c 1 c 3 e T J O d D k 1 N G J O N F R s Q 1 V r Y 3 p z N 2 p z V k V 4 U E h 4 W n Z 3 Y W Z V K 1 d a e X d m e m U v d 2 h I c D I 1 b U Y v d n V 3 R S 9 O e G Z l V 2 J h U n V P U l V I a D h k U T F B O U t 5 c F M 4 d 3 I 1 Y 3 Y x M n B n N 3 B W Z T J M a U Z l d U h v R y 9 1 d 3 U z O U Z O Q 1 F S R T V Q e F I w a T R p S W 5 C R G t W c m x N O V Z o a H p a b H F E d 2 M 3 M G 9 0 U E x y O H V M S z h n T m k y Y i 9 n S G V 2 R E d z R y t W b U M w K 3 M z a 2 0 1 c G Z s N z F 0 L 2 F 1 c C t S S G Z 5 N E x y U X Q r M 0 l L K 0 d U b m 9 R Y m J i R W h y T 1 B G V 2 d J d G p q Z G w 3 S z l S N l h y c z B q c i t i Q z N 1 b j N W K 2 p m U H o 3 M z N F N E 8 0 K 2 R 6 M D N G Y 0 1 y Y T Z h a V h Q a U x F M T R z R k Q 5 M W N v d z J B Z z h t R X h X c G w x V m x l S V Z C Z l V B c X d L Z W t Z R n F 1 V n d a M k R D U F h 6 c n J k d W Z T e F d L N z l 1 M z h k L 2 x z V 1 N s S l Z i Y l E r M n Q 0 c 1 R i M D B h d z V T d j U v S k Q z R z V 1 N 0 J O b F c 4 N 2 V F R z h Y S j k 2 Z U 5 K Y T d 2 c D d E W F Y v U F p X T D N N T j V i c 1 l t W V R 1 M j R m M W l m Z X R 1 K 3 Q 2 T H l T N l k 3 W T N y d 3 l T b G Z V T m l i V E R 3 N V p p Q V B m d m N i Q z N Z b j F 0 V m N S T 1 N z V W R B d E l p S n l R c m h Y W m F D d y 8 3 U W t a K z R P Z H R n Y m p l U 1 d W Y y s 0 L 3 V Q K 2 9 3 d 0 0 5 T U h Y e V l G b j F 1 N n V k a 1 R Z V l N H Q l d L M V d G a W V u V T l i S T V I S D V a U l U 4 d k h 3 N z M 0 L 3 Z 6 O U 4 5 d 3 p F Q U h 6 Y 2 k 4 R z V N S n Z U N k 1 y S l h P V n Z M O U M 4 V m p x Y 2 R V M V Z T W H N H U j N I d 0 N Q V n h 4 c X V W c 2 F Z T 2 h a c H R U b V F 3 R 1 c 1 Q 2 N Y V l J D V m x G e G 5 Y W H I 0 K 1 B p a k x l T F U 3 V 3 l o a E x i d m J 4 Z 2 R i M F o y S 2 N N N n N t M D h V T n J s R n V z V n V i d D N N K z d 5 M l B a b j U 2 T n I 2 c 3 p 6 N D h i e X U w R H V s V m I y a j Q 4 T E p p L 1 h q R 0 V m L 3 k y b W h z L y s 0 a 3 Y 3 N W h J b U g v a m d 2 e G h Z U j F z Y l h j Z F M 3 Z n R J N 2 M 3 c 1 Q y a U x q M 2 F 0 O E h I M W F u R 3 o 2 T E t y Z j I 3 T W l T M D l 2 M 3 Z w N X E v S z V H M U J 4 c D N N b 0 N J U 0 c w V W R J d U l p S n p R e T k 4 V G d K M l p l U m d O Q m x z V z h U R W Q v Q U Z J U F d V R z N B Q U 1 D d l F C S U t P N G p K O U 9 T M z Q y d m 1 N Q T R 6 c T J Z Z W l Q c T J x Z E 9 U K 2 R p N T B K W D J j S G R t V G 0 4 Y 0 N 5 Y l h 3 O H F p Z F A 5 U T B u M H R 1 T n Y 2 M 2 Z X K 3 M r O H l y L 3 Q r Z H d 2 W D N m R l I x T W J s a z V Q e W N l Y T N B Y z B u e S 8 3 V T Z r c k 1 M T X d F N 3 R H O T F t Y j F v b T c 2 L 1 l 6 T z B E d W h I V H F a M n Q v S X Q x M j J 3 e n R V M z F w e E g 5 Z U h 4 M F R J M 3 l H M 3 R I Y z k r d 3 l x T z d p c 3 N y b V B q a E Q v e D U 1 Q U N 1 N m g 0 R 1 F H S j Z O d m Q 5 d T R E W H J 4 d E Z u d z R u a j d t c k x h T j Z o Y 1 h D M 0 I w S n Z M Z G l N N G t a M l h n N E 9 m T D Q 2 Q m p 1 S H R T e n h w b m N W Z T R a M 0 p P O G t s T G V Y U j d M c E U 5 b j h k b z F J e G 5 m T m J U Q j k 3 U H Z l Q l l M Z H U r M 1 h h Z m 1 G V E o z N T M 1 d T d k Y 1 Z r N 0 h 1 V E d 4 W G R R d X p u V W h R b T Z H a E h S Z 2 E y c U h C N X l k b T V D a m 9 G c E V 6 b 3 F C Y l J F U U V z R G N h R 2 R 6 V 2 g 1 e l N j d l p s R i 9 E Z C t Q N E V 1 e n R U V 2 1 H a H Z W d m x U T m 5 T b E 1 y a m x n e k F 0 S m d v S m 9 X M W 8 2 Q z h B a j l u Q j Y 0 T G J j d V B w d 1 R l d 2 U 3 T 0 Z G Z V l x d 1 h x d F F s d 2 N X U n l W R E M z U m d i e H d m W U R m T G 9 y a V J W S E 1 y a G 5 5 U m J l d T Z 3 b j E z U n V 5 N E F B Y i 8 2 M U 9 Z R z V C M U 9 w Y l V G N D F a b m d k Y m t y T 3 B q T T R y S U c 2 M G 5 6 W l J l V j h Q c V M 5 U U R j T W F C Y m 8 5 d G x G a F F 4 Z D J j Q 1 B x N U 8 x W U x 1 S 2 s z T k p s N 2 Z q T G F Y a T Z O d E N Y b F Z v a k 0 v T j J k Y l d k V y s 1 M 1 l l Y n Z V d U 5 V L 0 x M K 1 N H V D J l U m t w T 1 B v N T J K c V V O N j g 5 R H d 2 b m c 2 T 3 p Z N H Z y K 0 1 H b 0 N Y c 3 l P d k x G e k R n O S 8 v e H N U d T R U e D c r Z U J x R 2 M r c k p H W G w 4 d U h L T 0 g 3 Y 3 V n Z X p 4 Y 2 9 0 L 2 J y U 0 w 3 Z 3 R M O D V m e G J T N U s v a D g 3 V m J 1 S G R L Y m E z d E c x Q n J v M X h Y O G k 0 a W N i d 3 E 2 U l V S R W d M S E I v c m p a M n p F e j R R a F d J Q 0 d u Z 0 g 1 d H Z B Q W 9 y a k R 6 V F h 3 S z h 3 N m 1 Z b T g w O H V y Z 2 F L N F B i Y 2 Z h W T F t O H R E R 2 V P U k 5 q Z U t w d k 9 N d V B a S k J S W E l i U l l D R E V 3 N F d F b k 1 J Y V F Y T F Z Q d C 8 r Q W Q 3 Y 0 V k V 0 J L N E x i W U d j M F V H c T J W R X Z n d H V a W U Z 0 Z l A y O E N i d z d y U j A 4 K 1 R k N F o z N T A 4 O U 9 2 U G x u a V R t S G t 4 c l Z I W n p P V C t T c 2 5 L N W Q 4 W j h q d V V X T U R t b U 9 6 M X J P Y X Z h W U l E e V d y W V p I T X V y M 0 1 v U V Z F Z U N z d F l v d 0 4 y V m R s N 3 U 5 T y 9 Z a m l m S E R L d z F Z S z Z v S j d m Q m x F R T l p U W p 3 N W J G W m k 1 b X p J N E h D M G p J K 3 Y v M H F v R E l 6 K 2 N y O W g v b D I w e T U r a n o r R X h X c W x l e n Q v L 2 p a K 0 t Q M D d W b j R w T V N 5 c 0 E 2 O H Z Y c 2 R Q V y t O N W J z N X l Y b D I w a G d s Z H d y a X F l e G l E V H N 2 e U x p T F N H a W p v R m h H U l M 1 N E J 1 T D l i S n d C K 0 9 E R m I v Z n k 2 U G J 5 d 2 Z p O E 9 K a U 1 s R l d h c 1 F C d G 5 S O T R k M F o z K 0 F k N X N P c D d E Z l V 1 M 1 V s U m g 1 c z I 0 L 1 R 6 V E w 0 S X Z S d m Z t M F p V N 2 l Q U j J 3 O W 5 P e E 5 h T T Z 1 Z G 1 l e m p Z M G R h M W N 0 Y j h 1 M 0 d W R 1 p 6 V G k 4 d j R l b T h 5 M y s 1 T E l h d W t l d G I w Z z N s R j N E Z y 9 s c 2 5 S S G Z o V G o 4 N k V l Y m 5 5 e X F B d V R C c 1 F 4 Y V Q 1 R z d r N k p M R G U 1 Y k 9 u O G 5 G e T R O b C t F W T J x K z g 5 T i t 4 c X V K Q 1 J s N W Z K T j d F N i s y c k N E M G d v e j E v Z U t a T n I 0 W W J Y V 0 R m V D Q v L 2 J 1 U E t 6 S 0 1 1 S G o r T z l 3 R H B z Z 2 9 r Q 2 9 1 Q 0 F x c U l H b 3 F Z a H J p d H B p a T J h a m p U V X R s a z Q y T T A 3 T F Z M N H p i V G J U T m s z V H Z H M 1 R a T m F N W l k y N W p F d F o 3 c m x 2 a U N n c W l D Z 2 d h a W d x K z g 0 N T U v M E R Q W W t j N E x B O D A 5 W G I 5 L 0 1 Y N T N u d S t 6 N z N B U y t 2 O D N 2 d X p W Z F p 1 U V g 2 W U 5 0 K 1 J R U U h T S 2 9 l Y l o 2 L 0 k x R 1 N G T l V 4 e U d t O T Q r Y 2 I z a W l 2 c G R u c z F T U D N y Y j A 4 b E p W Y k l L b D Z 2 Z m 1 W R n Q 1 M 3 V 5 e m 0 3 O W R V V z I x M l p S Y 1 V x W j J Q d D l 6 T m J s c H h z U H J m a 0 t m R i t W Z k 5 Z V 0 d k d E 9 i W F A 5 Z m Z O d T N W N 0 Z F R H R U Z n p q T D Q 4 b E t h d k R x W H B R b k g x V 3 Z a K 2 5 Z T D F 5 T W p y T k 8 2 S 0 0 4 c W w 2 a z N z W H A 4 V X A 0 Z E h E T k R m d H l S b 1 p k S X h M Z D Z m c k 1 Y N 2 s r W H I 2 Y U d 4 R W F G N i 9 Z N j R l d G Q 4 d i 9 q M U 5 u M j g 4 M E R q Z n p r Q T B B U 0 V i Z 0 R B V D k 2 d F l l M T F i W U N m Z G 1 m b k t 1 R m N u d U 8 2 M V c 1 W D Z S V k h E Y j B 4 S W x L R G d 0 d n E y M V B u O W V 2 T k J 4 M z M 1 a D N P V k V k Z m I 5 M 2 J x N 1 B X V H h y b U t M O H h L N m Z H K z R 3 S 0 N a V F h w Y U N T V l Z p c U R 3 N W 5 h R W 5 h b V h v M 1 d y U G E 3 Z n I 0 e U V r d F N U d W p l M 3 Q x M X J T S V R s c D N N a 2 Z K R n d 1 M T R w Y V l X b U d v T H Y 2 Z T d u c m 8 y c T R 1 b F N W M E 4 y e D l T c n B t Z k x a Y W t 0 U 3 h U V 3 M 5 T 1 R a R 0 U 2 T W o 2 a X o v N U 5 n a G V u c j V K c j J 5 Z G t l d G U 2 U E R 1 e n B H Y 2 E v b W J E M z F m O F B 3 d n k 1 d 1 R F R 1 h x Z 1 B 3 b G E 0 T T N G T D F T U D d Z d H o 5 V D J W V X p N Q V o x N 1 Z E b m U v a D d l K 2 1 G b T Z z Z l V x d z d t c T R G d T V Q a z V X N 1 J w T 2 d J L 1 d K d 3 B Q c G Z z Y T d j b W U 2 Q m J m V 1 h P K 0 k w W j N 5 c 0 Z 1 O V A w U m N K e W N x N G t L Z T R Y c U V O Y n J J M n J s Y z N k Z k R 6 c W J m T V p l d F N N c l E z O D B 6 R E J R R 2 d E b 1 J 1 Q U 1 C U D N x W l Q 1 N V d X V j Z 5 N W U x T H F M V G Q 3 O D B G T k R R L 1 J 2 R U 9 a d G M 2 M m 5 y c z d S W W s 1 K 1 p y Z X A 0 c 0 N 2 V D I w N 1 B o M z J u c m 1 R b z B 5 c T l L e k Z k Y z V T R 2 4 1 e F h v L 0 t i M V J S M 1 l W V m x U c D N Z U H B l a j h w U T V k e m R 2 a U M 5 U z d Y U j h z Y T I 2 d W J I a G w 1 b m Z x M E Q 5 V D Q z d D B h b k 5 J O E t U c E N j U k d o e X N v d G t P M 3 k z O T F r V X J 0 V 1 h n c H h j c X h Y Y 0 d z Z l J Y V U 0 w c 3 F I c H p T c V h 6 L z d j S m 5 U O X F Z T z Z G T W p P T G Z 5 Y 0 5 m a F o y Y k s 0 N H J k M U h z R k I r a n d N e l B s Y W J I b 3 V a d U c 2 M X h o O V J G N T E z W U 0 w c G p 3 K 2 g v W X V K b E 1 H d D Y 5 c z Q 3 b j V N c G 1 0 O H Z M M 2 F J a D N V T D A x T m d o T H Z W N z Z v Q S t D d k w x M G F B d U h k V G F 5 O E 9 s T 3 B j R i t y Y l N y Q k V E T k d 2 R U F K M D R u N m V 3 U V A 5 Y V p Y d z g z Q l h v M j h y e E 9 y W m J p R 0 s 3 d W J i a F h V N V J x U T Z j U H R 1 b 1 B n S E F s V X o 1 Z V J j N H B C T U E 4 S 1 B X R W t k Z G V W d k 1 O V W E x M F R 5 d U h H U F d W S C 9 i d E V m L 3 U y b H Z v e m N a Q X d E Q V N H M z h B N X h P U D Z 0 L z d n M E F B R D h S Q k c 0 Q U F H Q U V R a m N B Q U F B Q U F B W W h k Q U 1 B Q U F B Q V l C Q k N O d 0 F B Q U F B Q U J p R j B B d 0 F B Q U F C Z 0 V F S T N B Q U F B Q U F B R 0 l Y U U R B Q U F B Q U d B U V F q Y 0 F B Q U F B Q U F Z a G R B T U F B Q U F B W U J C Q 0 5 3 Q U F B Q U F B Q m l G M E F 3 Q U F B Q U J n R U V J M 0 F B Q U F B Q U F H S V h R R E F B Q U F B R 0 F R U W p j Q U F B Q U F B Q V l o Z E F N Q U F B Q U F Z Q k J D T n d B Q U F B Q U F C a U Y w Q X d B Q U F B Q m d F R U k z Q U F B Q U F B Q U d z Z n p R S F F B Q W 9 M b U 8 z e m Z 1 a C s 0 Q 0 F B Q 0 F V N H g w Q X d B Q U F B Q m d F R U k z Q U F B Q U F B Q U d J W F F E Q U F B Q U F H Q V F R a m N B Q U F B Q U F B W W h k Q U 1 B Q U F B Q V l C Q k N O d 0 F B Q U F B Q U J p R j B B d 0 F B Q U F C Z 0 V F S T N B Q U F B Q U F B R 0 l Y U U R B Q U F B Q U d B U V F q Y 0 F B S U N C b G l V Z T F h N z A w e T N T V m 5 a Q n N i N C t m T H h G M m p K Q 2 J r b V p m c i 9 5 V z Y x T l B s S G p l d n F G U E p W V 1 Z q V z c v Z X l D W W 1 W Z X p K Z k 5 i b T k y V 3 d E d z M y T D V v V H N B Q U F E d y 8 x V j g 1 b m Q 2 W X R s N l B S R V h v e U h k U X B y V l Z x W F Z x c W 5 6 b C t s a 2 J v R m V u e F N u T y 9 2 M 2 F x R m V O c z B M c T d m c V h F R 3 g v a n h w a k h 3 O V B T U k p S O D l l M E 9 m e G h 4 W G 8 2 N j N 4 d m N N a 1 N S V l Z W d D N 6 e j V W e U 4 3 d n A x Z H R I T i t 2 M 0 1 Q U H o x V H A w N X B 4 U 2 4 1 O G x O N V B K N V h w Y j B r N H F M U 2 U z M G U 4 M 1 B U Y T Y w W F V B N E d x R W J n Q U F n R V k 2 W D F T a U R V Y 3 o 2 c n g v Z T k 5 d 1 d k e m M 5 T U x x c m J L W T N l U n B z V 2 p C N 3 F R Y V p m e T h Q V F d 4 Y j d q T D c r b H V O d X Y x U 1 h I N i t j Z k w 5 Y z d t Z U 4 z W U o 4 d 1 J k d X V T V T F T a X d Y L y s y T 1 g z c U 0 v O H V 5 Z G 9 U R V N v S k t t a 2 9 s S 0 x F N U x W U G R D L 1 J o O H V C O X Z 3 Y T l v N X J u b F l 6 U H J y N U x G N m R N b G F U Z n Z u Y 2 o w M H R M K 2 V I Q n N q Z D d P N T B Y M G 9 L Q z J Y b j V l b k x H N k 5 t N n o 1 b j h T a l d u N H d 0 Z E h 2 U i t n R z B C S U k z U U F B Q U k y V W N T R m Z j M V p z c X Z Q K 2 1 J a F F M Z H g 3 U 0 V l e W N 4 V G M y a 2 N m N 1 V 4 M D N M U G J w Y k 9 G e G V v U j F M W l c 2 S j Z 6 Z k p N V 0 p S e H A 4 U D B 6 T C t Z c j Z x V j V k Z D Z m M 0 s r W C 9 u S k h u T H d z R m s z d V Y z T k V Q U D d r Z D h x O G 1 L K 0 p m Y 0 5 s Z G h K Z T F 5 U 2 Z V R k Y 1 U m E x N k h k c j R P b j V l b V h S T U p S V 1 Z 1 b n R 3 W k k w e W g 3 N 0 x r U 1 J G Z G d p c W N U M G 1 0 S 0 8 r b W p W V m p 5 e j Z S d k 8 y N z l l Z 3 J o M D B y b G U z Q m o v b j F j N F Z G c X R 6 V z c 5 R z E 3 c 3 M v Y 1 Z m d V Z U d X N T W H J t a F R T Q W N B W l F q Y 0 F B R U F q R G V 6 Y X d S S G c v c l h y b 0 4 3 Y U h L L z R w N m J y O G 9 6 b k x X a 2 4 5 Z m E z O F p v Z U c 2 M W 5 i a H h l b y s 2 N 1 c v Y n B q U T I 3 O V B p W W 1 E c m J u e k d z W D V Q N 0 5 t L z c 5 d 0 c v d F p l S C 9 u S k h Y S T M 3 d j F 1 M l F a a 1 g 4 L 1 h T Y m R l c m x Z Z D d y Z n I 3 M z h w V 1 V Y b E Z y W H B Y V 3 J q b m t Q e T l 2 W F I 3 V k 0 y S E J n Z E 9 u V l V i Y j A r R k J 2 a l h x d F B P e D F 1 Z j N u K z d O c V Z t T m l s d z V 4 U 1 Z x T F N 5 U 2 w z Y X R X b D B Y U U Q 0 S V J H N k F R Q U F t b U Z q Y X F a a X V u W j B C T z d V Y 3 h j M W U v R m F S W V Z j b z h k R 3 g 2 a T h 5 d W 9 v d X l 2 O X R Q N j Z Z Y m R t a m J o T 1 l 5 S k N I Z m M 4 T F R X b l d 2 L y t o b U Z O N 3 M r V m 9 k c 2 9 s M G U w Z S 8 v e E g w N 3 Z k M 3 Z 1 W F p m Y l d q O T d t c m 9 I d G 0 y d z N M R n p G e V Z K a F d Y b E x y Z D l 0 Z V V I a n J w V U x p d X Z v T W 5 2 Q V F C W E k z U U R B Q U E w V V g 1 c H V Y W m x u T m F M R T B a S 2 t z c X J y S H J n a 3 k v b D Q r R 2 h B N m Z P S 3 Z L b E Q 1 e l d l M i 9 M U H I y M 1 p a L 2 o 5 Z V Z S O D d Z K 1 h n c n h i O T J z U G d Y N n R s S n J y L 3 J Y Z W p m W H I w Y 0 5 y S F h 0 U 1 B a N W J U e W F v Y m l J V V B W d U g r a H l X K z F h Z W J 0 V U x 1 b k 1 P V W x T L 0 1 u c W t m a U c x c k 0 3 O D l q U z l Z M n V B d 0 R O U m V n R 0 F B Q m 9 v d V V I a n F y S 2 F 0 U F l T O U 9 s U F M 5 d E d o Y m 8 2 N j J 4 Y j M y b T I 2 S j Z h b l I 0 V j B u U 2 p o T 2 5 0 W G g v c 2 w 2 Z E 9 G c W V s e l l S M j V T Y X F a V k p 4 e H p 0 U F Q w d V Z r K 1 B p M j F X b i 9 Z K z l V Q 3 o 2 c n Z p a W J q Y V U r U G 5 M S z l l N C 8 3 b 2 1 N R z E x b l M z a E 4 w W l p 5 U k p W c H R O b T Q r Z D F J V E l I a T d Y O W J S W T F N c k R Y Z H N l d j l l b D h p O S t 2 Y T N X c 1 d j Q T B G U 0 V i Z 0 F B Z 0 N h d z I 2 W F A 0 Z y 9 M W n J k c j R H c 2 Z P Y T R 2 b X p I W k 1 W M D Z z b U 9 R S m t a S F N K S 0 t L e X E x Z U g r e W J v M 3 M 2 V m h M b l Z O V T R n a m Q y N D l u N l o 1 L 3 J X e X g v a T J i T V Z u O U 8 3 Z H Z z Z m J x W T d Y W n R U R T F R M j F i Z W F s U E k w Y T V Y V l Z h V 2 F W Z D Z h Z l Z 5 Y i s x c W 1 3 M k x V d E 1 h V l R v Z m 5 Y a W F M M D Z j Y l R M N W Q r Y 1 B M W X A z U V F B c H d q Z E F B R G d S K 2 5 u S H k x d m t Y W W 0 5 K y 9 W c E R P d n Z 6 N l N w d F J M N j R 6 Z m 5 E e F d P V V d s Z W 5 u T j l p Y j N v M U 5 i U H o w O F l r Q 0 Q 1 Z D d m b W l C L 2 J 5 L 2 R O Y k J Q d m V Y Y S s v b n F k O H M y M U x v Z W Y v S T d T Z E l m V m 4 3 c m R Q Z n l j N F V s a 3 V T M D d 1 T n h n O V d 4 V G U z c D d 6 d E 9 u R k p P V V l u Q 3 I y b W 5 6 K 0 1 Q T i 9 n W k F u e G E 2 Y 1 k r W V E y V 3 U y e m o w U X l W V m x a c G Z P O H c y U 1 V 0 M k g x U V p 3 d U x G Z H p h c D h H N n p k M k p m R 0 x m Y 0 w x N T U 3 Z 2 0 x d 2 N B U W p j Q U F Q a F I 2 Z V R 2 c H l H a E l U O W 9 I N n F z T n I y N W N Z L 2 o 5 Y 1 R v Q 0 d W Z X p L O F Z 1 b D l l c z B N d n I 5 b F I 0 O X E x Z j N L K 3 p y d H J 1 e l k x c H B Z b m 5 j b F J T Q n R m d G Z P c H V l Y j U v Y T B K Y X V m a j V k S T A 5 S 1 d K S 1 h Y Z W F 5 a U l P c X M 3 Z l d p M D A 5 Q z l a S C t 5 c E 9 w T j V K N V p 0 Y m 5 C Z m t W M U R H c F U 2 U D U 4 W C 9 V e G F y Z E U 5 c E R G Y k 5 i S E 9 3 O W 8 v b z d F U m 0 w N D k r e E 5 3 e H N 1 Z E p V L 2 Z y M n Q w W F V B N E d x R W J n Q U E 4 S 0 5 5 W n h O S H B s d l M r O X N T b E p h V H F 4 d D Z o M m x O U F d 0 L 1 o 0 M F l v T W 1 Y K 3 Z w b F V w c i t 0 b W 1 Q V n M y Y U l t L z M 2 c T l n a X h O U z l J O X R D Y l h x V 1 c x M l R m c G d p V 0 s 3 a G V p V C s y N X J j a i t k b l V 2 O W 1 5 L 1 c 2 c 3 R E e D N U c y t W b X l t R 3 V Q Z E 1 l O X R W Q W 5 6 d W U 1 Z k t i M X V j S V N y V D V 5 W E o z Y i t p a 3 M w R j k 1 c G V W Y V B 2 T k 9 w M l Y z W j V 6 U l h S L z l S N E 8 2 Z G 5 U N U 1 4 e i t M a 2 Z i a j J l c F Y z Q 0 F Z N 3 A 4 Z E t k Z 0 x k e D d X Q T h Q S D F E c m 9 V U m R w c 2 R H M T d v M j g 3 U F Y y b j d p b E 9 L Z m 5 1 N z R t M X l K M E E y Z 0 p S Q z Z B U U F B R 3 F t b 3 Z G S 2 p l b m J S a l g y Y 2 g r N H F t M D J T R k 9 M Z j J y R y t P O U M z T 2 h 5 R 0 J m Z z c x b l F I K 0 h n N W J U L 3 p Z c j Z z T n B 0 N n R 3 O X d l a i s z c E V 4 d m J O a n Q 5 S j Z i e W F U S H h n e X V z K z h G W m V Y e W N y Y z R E Z H h O O G V H T y 9 h c X k y b l J m V E Y 5 M U M y a W p C e G Q r c F Q w W l p 6 U T R 0 R 2 F 3 d H R u d G V u M z l U b m 0 1 V 3 p S a l d I K 1 g y M z l 0 M 1 U 1 S j B z e m g z O W V a T 2 F 5 Z m Z y V m 9 q V j V h c z E x d j N O S D A 5 Z G R G N V J V c X F h a V V 1 N U 5 w O W d E U V V n a m R B Q U F B a l R S b m Z L e n l T O H U x S 1 R Y R D Z m M 1 N p a X B K Y 2 9 U c n h r c k l 5 c G F r T 3 F m U j U 1 Y V U 2 W j N O O F U 3 d m 1 k M 3 F E O T J u O H d y V n d j K z N T Z j I 2 M n J u Q 0 V u M j Y 1 N U R h K 1 h o c j J x Q n I 1 Z T F 1 M F h W Z D J 1 c 1 B x N z d W e W 9 l b j F C Z z k v b k I 3 b 3 Z h Z H p O Y W M 4 Y k Z x N z l m d 1 d t e E o r d k x R T V c x T n k x S 1 B v T G E 2 T F N y Y 2 N m M m 1 Q a j E w Y l l j R U x V c z h x d H Y 3 a G 1 0 a 2 p 5 N U 4 2 b j k r Y W J r O E x P W V d l d 0 F C Q U 0 0 U X V n R U F B S n F n a m J k b m 5 m Z k 9 G a F p M a 2 g 1 Z n V s N l B Y M 1 U y Z E Y x c n V x K z B Q a V Z k a 3 V x Y 0 9 o M F c 2 S z h O c y s 5 M n R h c 0 9 o V 1 V W e X J p W X B 6 S G h v W T J 1 N j h 6 T G E 3 Y X J 0 T E p L Y z h Z U G R R V H N s M j Y 5 W G h N L 1 d L T G Z M b D Z y d j k 5 M W s 4 e H V K c T F O U H F I W D F 1 M 1 U w T E J P Z W 5 C b 1 A 1 Z m F Q c D F Y c U d k W G J a R W t 2 W G p M S 0 p u Z F R J N T d K c F A w d 2 9 R U m 1 q S i 9 t U j V k c 2 s 0 c k g 1 N m l U b z A 4 M z d 6 S 1 p s T m 1 i c j V D b k t 4 U k I 0 Q 1 d 4 R 0 0 5 Q U F D Q U Z u W X N w M 3 B Y O H l V U F R k Y j Y y Z E 8 w Z n Z Z M F B U c T Z l d l I 1 M W F 3 c G p t d S 9 I R j U 3 d C 9 M e l J T W G F t S m 9 w U 1 h w b D d R N 1 o 3 U F l X N j l l W G g 0 N 0 p h c k 1 y d G x 2 e k 4 2 T D c 5 b G l t V m h 4 T V Z l L z J n W m 8 y N k Z y S D l Z a m d B T D E 4 M i 9 W Y W Z 6 U m Q w e i 8 5 V X A v S E g 5 Y X Z 2 b G l q N 2 9 G d D l l N 1 V H M l J 4 W V N w M 1 l W b U Z I b H I 0 b G Z K S 3 k z V F A 0 R W l u L 1 I z W X B Z U H V p K 2 1 y M 0 p J e V B m R E p L c 2 V 1 N j Y 3 Y W x K c X A 0 d k p L b l M w c z F r d m Z i T m Z 4 O D d t T n F n O E F y b U t r R 3 d B Q W 9 K b T Z Q Z m R 1 a m R k N 0 1 z N 2 9 t d G F 0 Z E Y y W D c 4 L 0 p k b l Z O O X p 0 Y j l x b l N h d F c 5 T V Z G Y X N E d E p j M W R 2 M V F z M 2 o 1 V E p W S 3 R v b z J R W E Z P d U 5 E Y n Z s N V c 3 U j d Y M 0 R H N j V R a j d P R n h Y c n l Q e H R s T W J 2 c H R Z b G p h Z 1 h w U 2 R F U n l p O H Q x O X p W V z d V b D d h U T Z 0 L 1 h U d j Z k U G x M K z M 4 e l h z V j h v d k x k Z j l u N n h T e X R r T D Z 0 O D V X T S 9 W c y t 2 N D c y O F l x b 0 9 u e n l r a E s x d F Q 1 a S 9 U L 0 h z b U 9 O Y l F Y e l l r T E V T Z W x w c G Z l Y z h X R m 1 2 d T Z x M X l N N W 5 V T i t R Y X p k K 1 p x Q T k z S k N v b X R L U H V H U n l w R z N 0 M 2 w 4 W H N w d C t P S H F S Z X d T M S 8 3 a m l B b n h a Q 0 5 3 Q U F R R E 8 5 T 2 Z u N 3 p i d z Z 0 Z l h U T j B l T 2 E w V D N 4 c T h 6 V H N q S z F x Z D d r a F F U M m x G e k o 0 e V U z V z d Y Z 3 Q x S l N y K 1 F w e m 5 q a D Z w U C s 2 W U Z 3 S k 8 1 Q m J w L 3 d T c G R L Q z d W b l B H e E x 1 L z Q 3 V X h w W l p W b W Z y W m E 1 N H R L O U l j Y m h 5 b X F Z M U N O K 3 d W b D V W c T A 3 N G p t Y l U r V U p Q b D V l U 2 9 y d D B C U E x 0 K 2 8 y Y U 1 H S 3 J w V G N K M X R w K 1 h r Y X V a b n E 1 V i t J V S 9 o M T d U V C 9 M d H Z r Y n Z a W E d k N W Q 3 T l o 4 N m J k c k x z K 1 d x N W p P U m Q x M i 9 1 T D l l e E 5 3 e l Z s U U c r N V h Y c E t N W F Z B S D A w Z F V I M m 1 1 Z D F l Z m I 3 N m k 2 d T M 2 V 3 h o c 1 d h T k d L Q 2 5 4 c 1 V x N D B L Z V B 0 b H p T S X Y z S i t z M 1 g 2 e F Z r R z h y M 1 R N N F V 2 Y 0 1 p b F N n Y j Z z b S 8 2 N E F R Q 0 o w Q X d B Q U 5 O d k U 2 Q W p I e j B z V F U 1 U m R V S 3 h i b 2 5 v N E x W d G V a V l Z l Y V p t O E x C W W x a R 1 h M d z F J Z E t q T X Y 1 b X Z X d j c r V 3 l X V F M z Q W t q S l V s e k o 0 e F N r S y t Q M 3 R x O F Z 4 U G V X N l N 1 N 2 R w S W t u S 0 t T d l Q w O G 8 w e X U 3 a z V S c 0 J 0 T n J 1 c 0 5 y c 3 F i V F p W V k Z s M W Z Y Z 1 g z Z G 1 2 d H h i d l Q 5 Y W Z 2 d G 1 t d 3 J J S z N U K 2 t y O U 1 w N 2 E 2 e T J 1 e W F z Z k F y S F R 4 O V R w U D c 5 Z E p E b D l a b m w x Z F p 0 V F h 0 c E Z Z b E h k U G F s S F N W V l Z Z c H N r T 1 E z c n h 6 b l B w M 0 N 0 Y m J t K 1 A x M G M 0 R D J u Z z B R M U V k Z z N S T F p F L 0 Y 5 U X A x a k V w Y m J Y W X Q y S D F R c j Y v Z n B k T E t L d l h 2 S E t 4 N T B 5 Y W 9 i Y X V H U j h i Y i t Y a n I 4 K 2 t U O W R E Q 3 I 1 U j Q 2 c X o r W j h V b W Z S N S 9 X S X N m d k V N Z U Z y T 3 F i R F l k T 3 B P a l R h b l Y w K 0 V 6 T C t i T H k 5 M m l a M j R j c m d l S F Z o O G p G a H J n c j J k d k d x N G 4 0 b U s w T 0 N G W k g r O D Z x R G M z N 3 R F N 2 0 v Z n B 0 c W l l Z W 5 C b 3 R I b z M 4 W U V I Q U J D N k F R Q U F t b W h V e j Y 1 Y U 5 t T 3 k 0 M 1 Y 1 b F Z X d n J 0 M n B u a 0 h 0 T k t w S F Y 2 Z D F T a X N y T m V 5 T k J Z N 1 h O L 1 F P a 3 l T d E 9 K a X F j N F V s Z X Y 3 b U V Z b 0 l y a j R x e k d T U 2 Z u U D l R R T N x R j Z G R i s 0 N W 9 a L 2 9 w b F Z W V 3 F i a W l V c 3 N Q c H F y U 2 F s V m R T N z d 2 a l l u U 2 4 5 Z n Y x U H R i R S t S c E 1 l d k Z X M G J w R j R N a m 0 v V j V 6 V z R t a F F Y N n k 4 Z l R R N j l P S E s z O V d k b D Z a O H M r N 1 R 4 e F N x V 1 Z W V E t a c E J I Z H U r a U I y T D Y 2 d n V m M 2 4 v L 3 B j Y k c 2 Z D N D V T N 0 a 1 N y N l g 3 V S 9 U S z J o M T Z a Z T B P Z F F 2 d z E 0 c G Y v a 3 h l N 2 1 h d F M w b F h h V 1 d W N 3 J x d W o r W k 9 H T 2 w 0 R 0 9 H S 0 F C O X Z M W m 8 r U 1 M r d j N h R l B k a W Z w Z 2 R o b z d V d y 9 y Y m M z N z l X U j c 4 N n J 0 T E o 2 T j N s L 2 J 5 O U 5 q N D N X a k d I O T F O N 0 p E d T Z 0 U E 5 4 M T M 1 Q y s r a 1 Z N b E 5 Z Y 0 9 h R i 9 i T i t 2 c F l r c F d w c V l v c m t U U n V y Z W 1 L a G 0 v Z j R B L 0 R T W j h 2 T X V 0 T n p 1 S E F B Q U F E O X h T e E 5 U M U 1 I U F Y w U E R P d F c 0 W G x S Z W 9 R d k Z w Z X J T d G 8 z V 0 p K O V F j V V d G V 2 5 0 N j Z Q c W V Y Z V Z o T W F 1 a X l x c F A 5 a H h 5 a k w 2 N n l t N l h y S G F i Z F B r Y m 5 h b j Z y R z Q z a z B s R j V S V 2 F 1 M 3 F y S G h s N W 5 i b 0 Y r T H Z V M 2 5 0 Y j l 1 b D h j V 2 1 k Y T Z r c n F x e H l N N W x r T W J 1 c H J M S k t k M z Y 0 V E p W V 3 E y N k 4 2 c W x K M F J F S 2 F X Q V g 4 W X Z G c F Z x V W t L d 1 Z C M V A x d 3 M w a k 5 P V F N K b W w 1 c F d V N m R D W k h 3 N 3 Q z Z H Z t e k 8 z T X F y M U N k L 0 Z 1 c n B L S l N O N y s z U 0 1 G K 1 B o c l F 1 Y j J H a F h Y U 2 t O Q 1 F S a D h Q d H Y x N G x 2 N j F P M G 1 2 V D R x c m Q 4 Z D Z B R 2 p q S C t C M D l 3 M U N O d 0 F B Q U p x c 3 l t c m p u R 3 N B V U 4 y a G 0 v O G h B U U F B M E d R R W J n Q 2 9 I L z l M Q W d B Q U F B Q m d F R U k z Q U F B Q U F B Q U d J W F F E Q U F B Q U F H Q V F R a m N B Q U F B Q U F B W W h k Q U 1 B Q U F B Q V l C Q k N O d 0 F B Q U F B Q U J p R j B B d 0 F B Q U F C Z 0 V F S T N B Q U F B Q U F B R 0 l Y U U R B Q U F B Q U d B U V F q Y 0 F B Q U F B Q U F Z a G R B T U F B Q U F B W U J C Q 0 5 3 Q U F B Q U F B Q m l G M E F 3 Q U F B Q U J n R U V J M 0 F B Q U F B Q U F H S V h R R E F B Q U F B R 0 F R U W p j Q U F B Q U F B Q V l o Z E F N Q U F B Q U F Z Q k J D T n d B Q U F B Q U F C a U Y w Q X d B Q U F B Q m d F R U k z Q U F B Q U F B Q U d J W F F E Q U F B Q U F H Q V F R a m N B Q U F B Q U F B W W h k Q U 1 B Q U F B Q V l C Q k N O d 0 F B Q U F B Q U J p R j B B d 0 F B Q U F C Z 0 V F S T N B Q U F B Q U F B R 0 l Y U U R B Q U F B Q U d B U V F q Y 0 F B Q U F B Q U F Z a G R B T U F B Q U F B W U J C Q 0 5 3 Q U F B Q U F B Q m l G M E F 3 Q U F B Q U J n R U V J M 0 F B Q U F B Q U F H S V h R R E F B Q U F B R 0 F R U W p j Q U F B Q U F B Q V l o Z E F N Q U F B Q U F Z Q k J D T n d B Q U F B Q U F C a U Y w Q X d B Q U F B Q m d F R U k z Q U F B Q U F B Q U d J W F F E Q U F B Q U F H Q V F R a m N B Q U F B Q U F B W W h k Q U 1 B Q U F B Q V l C Q k N O d 0 F B Q U F B Q U J p R j B B d 0 F B Q U F C Z 0 V F S T N B Q U F B Q U F B R 0 l Y U U R B Q U F B Q U d B U V F q Y 0 F B Q U F B Q U F Z a G R B T U F B Q U F B W U J C Q 0 5 3 Q U F B Q U F B Q m l G M E F 3 Q U F B Q U J n R U V J M 0 F B Q U F B Q U F B Q U F B Q U F B Q U F B Q U F B Q U F B Q U F B Q U F B Q U F B Q U F B Q W d C K 2 Q v d 0 5 l c E N T L 3 N V Z X k v d 0 F B Q U F C S l J V N U V y a 0 p n Z 2 c 9 P S I s C g k i V G h l b W U i I D o g I i I s C g k i V H l w Z S I g O i A i b W l u Z C I s C g k i V m V y c 2 l v b i I g O i A i I g p 9 C g = = " / > < / e x t o b j > < e x t o b j   n a m e = " C 9 F 7 5 4 D E - 2 C A D - 4 4 b 6 - B 7 0 8 - 4 6 9 D E B 6 4 0 7 E B - 3 " > < e x t o b j d a t a   t y p e = " C 9 F 7 5 4 D E - 2 C A D - 4 4 b 6 - B 7 0 8 - 4 6 9 D E B 6 4 0 7 E B "   d a t a = " e w o J I k Z p b G V J Z C I g O i A i M j A 2 O D Q 4 M T c x O T Q 3 I i w K C S J H c m 9 1 c E l k I i A 6 I C I 4 M T k y N j Y x O T k i L A o J I k l t Y W d l I i A 6 I C J p V k J P U n c w S 0 d n b 0 F B Q U F O U 1 V o R V V n Q U F B O T B B Q U F M M 0 N B W U F B Q U N Y a m l a a U F B Q U F D W E J J V 1 h N Q U F B c 1 R B Q U F M R X d F Q W 1 w d 1 l B Q U F n Q U V s R V F W U j R u T 3 p k Z D N 4 V j V l S E g 4 V y 8 y W G l T R X N N S k 1 3 c D V o S T N 1 S W l D Q m l V V U d j W U I y d F Z 0 d i t X b T I x V 3 J W Y X R Y W F h o U W 9 x c U l n e V p N a G V Z Y S t 3 a 2 t C Q 0 N H R W t R T W h l T j d t N X Z 6 O E N r V X R 1 d 3 I x S l R n R D l 2 R j h 2 W H M w O T U z b W U 4 N X p r M U Z l K 0 9 j O X d 5 c z d L c 0 F n Q U F B Q U F B T l J Z U U d D d 2 s 2 M 2 p 6 d l h k R V F B Q U F B Q U F m a T B J M 1 F B Q U F B Q U F H S V R R R F F B Q U F B Q 0 F R U W p k Q U F B Q U F B Q V l o T k F O Q U F B Q U F J Q k J D T j B B Q U F B Q U F C a U U w Q T B B Q U F B Q W d F R U k z U U F B Q U F B Q U d J V F F E U U F B Q U F D Q V F R a m R B Q U F B Q U F B W W h O Q U 5 B Q U F B Q U l C Q k N O M E F B Q U F B Q U J p R T B B M E F B Q U F B Z 0 V F S T N R Q U F B Q U F B R 0 l U U U R R Q U F B Q U N B U V F q Z E F B Q U F B Q U F Z a E 5 B T k F B Q U F B S U J C Q 0 4 w Q U F B Q U F B Q m l F M E E w Q U F B Q U F n R U V J M 1 F B Q U F B Q U F H S V R R R F F B Q U F B Q 0 F R U W p k Q U F B Q U F B Q V l o T k F O Q U F B Q U F J Q k J D T j B B Q U F B Q U F C a U U w Q T B B Q U F B Q W d F R U k z U U F B Q U F B Q U d J V F F E U U F B Q U F D Q V F R a m R B Q U F B Q U F B W W h O Q U 5 B Q U F B Q U l C Q k N O M E F B Q U F B Q U J p R T B B M E F B Q U F B Z 0 V F S T N R Q U F B Q U F B R 0 l U U U R R Q U F B Q U N B U V F q Z E F B Q U F B Q U F Z a E 5 B T k F B Q U F B S U J C Q 0 4 w Q U F B Q U F B Q m l F M E E w Q U F B Q U F n R U V J M 1 F B Q U F B Q U F H S V R R R F F B Q U F B Q 0 F R U W p k Q U F B Q U F B Q V l o T k F O Q U F B Q U F J Q k J D T j B B Q U F B Q U F C a U U w Q T B B Q U F B Q W d F R U k z U U F B Q U F B Q U d J V F F E U U F B Q U F D Q V F R a m R B Q U F B Q U F B W W h O Q U 5 B Q U F B Q U l C Q k N O M E F B Q U F B Q U J p R T B B M E F B Q U F B Z 0 V F S T N R Q U F B Q U F B R 0 l U U U R R Q U F B Q U N B U V F q Z E F B Q U F B Q U F Z a E 5 B T k F B Q U F B S U J C Q 0 4 w Q U F B Q U F B Q m l F M E E w Q U F H Q 1 F s U F B a M n B T V W V y V z d n V i t B Y S 9 s W l N r a l A w U D Z U W n d 5 O V J z e l J F O X A 1 L 0 x U S 0 x C W k R y d 0 1 Z d 2 Z W c W R 3 Q U F B T 0 N Y c U x T c 1 R I Z D l 0 b E Q 1 S n B Q V 1 B U R l Z n V j Z l Z H R m Z G t I a G N p V 2 N 6 S G I 1 b T I 0 W k J H d F E y M 0 9 G N n V M W m R 5 O C 9 T d W J 3 Q z N m d k Z Z c D B 2 S 0 5 M U 1 J 5 Y X J U V W l R d z l l N l Z H N l J T Y 2 N 6 c z N Y M F h K Y W F C Z n F w Z S 9 N d 2 1 j c 3 M r c 3 V D T l N v c 0 t W W E 1 V L 2 Z J d z l X b F Z 0 Y 0 E 2 a H V o R 3 d B Q W 9 B W X l D N H F 1 V 0 9 i K 2 Z s M z E 0 d k p O Z W 4 v R E x q M T h R O D h x e T d r N k 8 4 d l A w N z N p O H c 5 N 0 U 3 U m c z M k d I K 3 p T a F N 5 U 2 g r e n A w d l Q 1 T H B s S 3 p I d j U 2 d W R K e T h 2 W E h F W D N s N C s 2 b X R K e T h h d X U 0 T 2 p z c n h O Z G J r b l Q 0 e k h s O X R p V l d a M 0 x 6 b F p h V H I 1 U F p 1 Y 2 9 1 T E s 0 b 2 U y T 0 g x d n J m S F d P M E l 1 N m 9 U b V R s N m s 4 a i t o S z R j V j B p Z E F N Q U F O U k F q M W R t M m w z M j Q 1 a T k r a m h t Y j V Y b m 8 4 T W J h O T Z E R X l z Z F Q z N 2 h V Y n V 2 M G V y W j k r d 3 V p M n Z M O W Z n c 2 x a c k w 5 U E E z e T d Y e i t H b E o w d X V y d H V y M V Z W d X Z X S z k x U 0 t C V y 8 z N k t K T W 5 I M 1 U w c j R w U F Y y T j l Y U W Q 2 Z U 9 w U j J U c E 8 2 d D l P d 3 F K W U t E L 0 p Y c S t C Q V d T e l N P K 3 Q z e X N s S j h 2 U D A w S U x Z a E N y Y k h 0 U T J Y Q T E 4 d k 9 5 O F M 2 R C t F T G 9 C Q U F C c T R M V m J o M W M 2 b G w 5 c 1 V t R k p h Y 1 d i U E Z 2 T z V 4 Z F d D Z 1 l o d m d T R l g 3 U H I 3 V m t x T V p 2 M S t I Y 3 J 0 U 2 J o b U N i M z d L Q m h r U z J x T F Y 5 V W F 0 Y k x 5 M k 9 V b n B 1 d n p r M U N L N D Q z R G Z U V H J 2 K z d Y N U t V b H B P b m Z x L 1 A w c U M y N F J y V G 9 V M U Z t U 1 V I R W h X W G R r N l M 5 T 3 l Q N j Z 1 O X p y d 0 h K a E s 2 Y 1 U w a W R B T U F B T l R B c E 8 3 d H J E N F h t R X A w N D N 0 Z n E 2 R 3 Z 0 N z Y 1 L z F h N X V s U m V y L 1 p F V n E 1 R 3 Z 6 d F g w d 2 Q w M H h O R G U 5 Z F h W M 0 d O d T U 2 Z X B k d 2 l r e D Z h d T F S Y m t r L 3 F y b D R k O W V M T l E r V G t W S F g 1 Y z N r R m 1 q R j N x Z E p 6 O H p V c 3 N v W C t Q V 0 d Z M 2 R j c U x q W H J s U l d i R m V y b n J S O W 1 U S k t i a S s y a D V Z O T k r N V A y c E t h c l Z V a W d v N 2 N E M U F 0 V 0 x 3 Y 0 F B S 2 d E M 3 U 1 d U d 0 O G x V c n R U M C 9 U c X l p M D J 5 N 3 k 4 U E V Z R n B o S T F D L 1 N 2 N T k 3 Q m x w a W p K O V R x M m Z m V T h j V 1 B s S k Z m Y U h V d U 5 U T k h r Y z k v b 0 U 0 d m Z h U z B u R H p E e X R w e X J U N U w 4 Z W t a d X Z X a j c 3 U W w r Y V F l R 3 R o R H o 0 M j V R W D l l c 0 Z w e m R 4 N j B X W D c 3 c 1 Z N Y S s 3 O X Z 0 Q 2 M x W F p P N n Q 5 T 0 h k O T B r O T B 2 b V p L Z G 0 1 b W h y O G t s d F R U N n A z Y W x w a 3 F R a l o 4 O V h I S H R y N 1 h h Z H l N c l Z u M G Y y V T V N Q V B 6 W D A 5 Z F l Q Z X h O M H o r e k Z h d W p y c l l h K z N z b 3 Z O b W x I e W l t T j Y 5 e F d 3 Y n p s e G p X S 0 4 5 M E F B Q U I x N V B H a H Z i U S s 4 Y m c r M 1 J L c k 8 2 S T d X S z N r d k N i a G 1 K W W R T d E t F T H B H V j N t e F c 1 Z E 1 0 c 1 V a M U Z a S U d 0 R z Z t b X p 0 R j Z N Y 0 R S L 1 R P K 3 A z N n g w M D N W S n g 3 Z G V V V 2 x a a k 5 l b n A w Z j R Y N S t 5 c k 0 z O W V R c 2 x X N T F w N m x k V W R T O U 5 E Y 1 p T c X p X U F N 2 O F V O M V I 4 O E 9 P c E 5 i b 0 Q y c D Z m c H V U N 3 h P W m V m c H F l R j l K R W x G S m F W N l k v V T J m Y m 9 s V n M 3 T 1 R 2 c j d t S U c 2 d j E v W F N t M S t 1 e n R P N z Y 3 Z m F Y W H N u W F U 3 O W M 2 N j h t T i t u d T d x M W F L S k p u Y j k r U j d U Y 3 Z N c m h w d E w w b W R i O T B t U 0 h o c l l v M W I z Q n h p S j B B M E F B R k F M Z X k 2 O G 9 i d m 9 6 c D R k b E J h U n I 1 e k M 0 b 3 B 6 W m 9 0 R n p 5 e G V y M E F 2 V D A z c T B i N V N I V D l Q R D d W d F d I b X J w W D h 1 M j J S Y 3 h 5 R k p l d W J H Q V Z w e i t K a m 0 3 R G l v Q i 9 0 M 1 U 3 T k F Q K z A 5 a 2 E 0 b E J 4 T F Z w V 2 1 v c H Z Y c G J I a l p p N j d s W n l r N n Z M R j Z 0 V 2 l p S j R m M V Z v L 2 1 Z W k t r V U Q 5 d n p Y d H d v c W J O V 3 F S M z E r O V V l a z Y r Q m t l R T Y x O H J O d X R r V n E 0 a V F 4 d m 8 5 W W t q M U x s S l E 1 d H R Q d E M v Y T h V Z k R U W W x w Z X B 2 a T l m c j J U R U R O U 3 l x c F N U c G J H N k J H d n A 1 V n p 0 O C 9 Z L 0 Q r N n A v N j J h S 0 R H M V F x L 3 N E a k V U b 0 J n Q U E x N V h 2 O X N S c i 9 w N z R P b X Z 2 d H U 3 d D d I N W J h T X Z F a i t m Y l B Q N z J 1 a D A y a j A v O W Z H R 2 x Z d 0 5 h T j l P W D k 0 N n Y r T n k 1 Y W F q e V R T W D Y 2 S z Z i N 0 8 3 S G p E b E w x Y m x w N k p V T E 9 1 R E 9 U e G Z V Y V h 0 R 3 F 1 b l B N Y 3 p m U j A 4 T T d h M l h m N H J S Z j l k c z B 4 c 1 R S K 2 l s b j J M a z R 1 e W t m N D B m S 3 V k T E V w O V J a U y s 2 b H A 4 b F h 3 O T N m W G 5 Q T F p Y S 0 J u b D c 2 c 3 Q 3 e C t 2 b S 8 z M m p l W H Z p T k c 5 U G 5 M e m Q z Z l N u R V g w M W Z V Q z N L d W R o U z F L Z 2 w y Z k Z u d V A v W G J O Z G t 1 V G o 0 U z U v V H c 4 R m V Y d X F S W U 1 B U 2 R L Q 2 Z Z Z l Z J U 3 l r V X J E Z W Y v S 0 1 U d V h r Y V h U N z F u Y m Z H M 0 E x R U x v Q k F N Q j E 1 V V J X a n J Z Z U 8 2 b S t M W n R l N 2 E 1 V W F C c m 9 w M 2 R 1 S D F Y a i t u N m V I b G F m N y s v W D F l W n c z T 2 8 0 R X F w Z z d i N S t Y Z l R k b m p n d G l E M n N O a U Z C M n B s e V d 0 T U h k R k 9 I c 0 p C N k s z d l I 5 Z l F z R l p l Y X R l U k F v a j d a d k Z j b n N u T G w 0 Z X F p T z Z J N z Z y R k J Q Y X R k Z G Y x e W 1 R V k Y r a W 5 1 c U N U c H B l V X h t c m w 1 c i t i Y 0 4 w S E J Q b D d L T F R M c E x 3 d l d x S E 9 U M E V w Y m 9 i M n l j b 3 N P b m o 2 c m Z x M m F 5 d i t 5 K 3 d h d U p Z U n V B Q U J 3 W F p w N y 8 0 U 3 I z W V V L b n E 2 d T Z u N W h 5 R z F 0 d l B 4 V F R M V j d N R i s 2 M T N K M W V 5 b m Y x N i t y b m g w e n N O Y j l 1 W m E r e D B a e W R Y Y l d D e m N Q M W g y Z i 9 x R F h W b T F W M D B D L 0 t s Y 0 V O N n J z U m R m N n M y U 3 h T T H V P b j l h a S 9 Z Z T F j T j h S N V J R V l M 1 T D h Q V D E w Z T Q 5 M k N 2 Y n g x c n h x U n F L R S t I c n A 5 d T d 0 c l k 1 O X R l T 0 F U S 1 h t Q z l m c m 9 0 b m I 5 b X Z L N X d 2 M T d R T z N h d G 1 o S k J X W G 1 q V y t T M l N s d G g 2 K 2 9 Z Z n V u c l Z J T X p m S D Z n L 0 Q y Q T B B M X k 1 Q 0 5 3 Q U F R Q T J W b U 1 1 R G d x M H R u V 3 J q K 2 J H R H J E N H Z P N V N r c m N r b k s 1 W H I y N n F w M V o 3 R 2 t 2 V G N r Z z E x M n B k Z m k y Q W Z M N 2 0 2 T 0 t 2 V V h D W X Z O M W U 1 V m Z N e k 5 h T H N 0 Z j R z Y l V 4 T T F m S z R K S z F K T 0 t h M G 5 Q e E s 5 W E 9 L a W p W e j g 1 V V h h M n N m R m 1 J V n V u T 0 x U S n E 1 T 1 Z a R E k x d G 9 k Y 0 l 4 d F F r S j B p Z F R 4 d X E r T D M 1 V V h G c U d 2 d G w x U 0 8 2 d U x y c T V j O X R L Y l E x c z A x e n R 3 M E w w K 2 R a O W 1 q N m d t M 3 c 5 M 0 s 5 N G Z l Q n F J S F F E Q U F E V V V J R 3 B W S k x r N V Z h M 3 Y x S m R 2 c 2 p X c 2 Z Q W k 5 v T l M r N 0 N R U 2 1 V S j N Z N H J z M W o w N X d X c l p i R l l O S 3 A 5 Y T Y y S U 8 2 b 1 B O d T d S N z R a R T E x d l p h L z F a T 3 B S M l Z u T j J I R l J V b z J C T j Y 5 T k Z X N U 5 Q Y W t Q a W N h c z M 1 b G R p N j Q z N k I 1 d D J L N m V v V 1 B m M T Y 2 c l Z D Y 2 N r U 1 Q y Y W g y b k R I K z V X Z W 0 2 K z l x U 2 1 h M X p u a U l x N T M 1 Z W J Q c U N i b n B 5 L 1 N u T j N I d F Q w Q W Q z d D d n d F F u O W l u R 3 d B Q W 9 J Y k 8 1 S l c v O F d 2 Z 2 J U c 1 E 0 U H J 3 M l p a O T J w T 2 F y a n Q 2 Z H R S c n R 3 N V R r T G V u M 3 Q y d 1 U 4 a 1 p X Z l Z X O W x w L 2 x o N 2 8 z M D J y Z m 4 r W G x q O T Z o e D Y r b 1 V l Z D l E U H h i S 1 k r a n R t c m 1 6 d T F W W n V R U U t 0 e k F W N G U r d n p D Z G 1 C V G V u V 3 F z b z J 4 S G N 2 M z U v N T B 5 e j Z W b H B Y V n V r K 0 F F U W p k Q U F B Q U 5 Y V G t 6 S G x K V X Z N T H F 5 e m o r c E 5 5 U G x 0 d n J O N H F m M D h Q U F R X O G o v d z l Q Z l Q 0 a 0 Y 0 e W x a c j E 5 S 0 o x O V Z K V 3 V 2 Y W Z K V m R u W j Z 1 O X d 1 d k M 2 b 1 J r T 1 R s S m Z 4 c l p y O U s 1 e k l J a U x Z a E 5 V U H V 3 R V B W c D J h V E t O d H h k W F h S b m R F Z W w 1 Z V J w K 2 F H a 0 9 1 M G Z V R m N J M 1 F B Q U F E V z B J V E Z W a 3 R T d F d h T 3 I z Q l B V a E 1 V a S 9 X W G h X a F d X b E 9 y e G 9 i M F V k T 0 h 0 N 1 p U Z W 5 k U T Z K R k J i a z A 5 c T N w N D R R O H R l O U d 0 O G x 1 N k s 3 c V M v a n V x d l p v R i t s Y z U 5 d m 5 X Z k N r d E t O V 1 B n b F l l T T N 4 b m R R Y z V P V G x w M j h L Z 1 I z U V J x a m R B T k F B Q l F B e G 4 1 a F Z x O C 8 0 a T g z R n c x T E x K R m 5 i W m R Z Q 3 F 4 K 2 x k N l l a R 3 R 5 M W t z R n B X V 2 x W b j l n L z N t N 0 R 5 Z 3 J j a 2 4 x V G 9 r V U 5 O N i 9 6 e W Y y Z F h a V 2 M r T U h p Q k p l b m 4 1 W n A z U E x 6 U 3 N y U F R y Z l p i O F B O M T F i O T h 1 T n M 4 O T J M K 2 J Y a G 8 z U k R k M 3 F y e U E y d V d h Q l B o c D l q M j M 2 S z N i U j l a M U Y 0 R T Z 3 V U p x Q U F B Q U R y S l l w R 2 N X c l Z P Q n F V U X p C b m F 2 O H o y Q 0 8 3 N z R r V j N s U H Q r N n I y T G V L e H c z c F Z l b k t 1 Y 0 x E N H R x Y W J W S W 1 G R m x y L 2 R u c W J y d H h t c k R 6 O U 5 k Z C 9 Y c U t F a z Z u W j J u Q m o 1 Z W N s T D V N S H g z V j V k S z V R Z T B i b V p J U D R D N l F P Z 0 d B Q U J 3 M E 9 h a n F m b 3 A 3 c W d p R 2 p i U T Q w T j Y x W G 4 3 Y j k 4 K 3 l 1 c n o 5 M 3 N U d E 8 1 S V N x V n l 3 e U p i Y U 5 K b G V 4 N C 8 4 c z N 5 T 3 U 4 U G p I T z l Q M H V Y Y j B s V 2 5 a c X V y R C 9 4 N C s r c 3 R p a 2 J I d F d 5 U n U w Q V Z 3 d W h H d 0 F B d 0 V F R D J q V F h Y M G Y x M T l o T 2 J l W H Q 3 b F p u N 1 E 2 T m J L a 2 d i e S t O N n h 4 a G R i e U J q N W Q 2 W D d h W T F K O U g 5 b E 9 Y c H F H V j N 2 Q m R Q S T d y d y 9 Y N k x E W D A 4 M W F M Q m d H V n R o b X J 6 c W R i W X R V a 3 d O Z m 1 P U m R u W j R Y N S s 5 a m N N d T E z Z z N 2 c D J Q b H N s V m 5 L M U R U Q V Q 1 T j d k c k Q 3 b X N D M X d D a z d L O E 5 5 d F R z Q k F B Q m d y e m Z Y Y n R k Y m E z Y z R 0 R D h 3 Q U F C R 0 N 3 Z 0 1 k c k o x b k l Y V U F B Q U F B Q U F 3 Q 0 t F Y k F B Q U F B Q U N E R U x v Q k F B Q U F B R E F J b 1 J z Q U F B Q U F B S U 1 R d W d F Q U F B Q U F N Q W l o R 3 d B Q U F B Q U F n e E M 2 Q V F B Q U F B Q X d D S 0 V i Q U F B Q U F B Q 0 R F T G 9 C Q U F B Q U F E Q U l v U n N B Q U F B Q U F J T V F 1 Z 0 V B Q U F B Q U 1 B a W h H d 0 F B Q U F B Q W d 4 Q z Z B U U F B Q U F B d 0 N L R W J B Q U F B Q U F D R E V M b 0 J B Q U F B Q U R B S W 9 S c 0 F B Q U F B Q U l N U X V n R U F B Q U F B T U F p a E d 3 Q U F B Q U F B Z 3 h D N k F R Q U F B Q U F 3 Q 0 t F Y k F B Q U F B Q U N E R U x v Q k F B Q U F B R E F J b 1 J z Q U F B Q U F B S U 1 R d W d F Q U F B Q U F N Q W l o R 3 d B Q U F B Q U F n e E M 2 Q V F B Q U F B Q X d D S 0 V i Q U F B Q U F B Q 0 R F T G 9 C Q U F B Q U F E Q U l v U n N B Q U F B Q U F J T V F 1 Z 0 V B Q U 9 w Q V p r R 1 I x a D g 1 Y n Z o M T F p U W N V M E o 2 a H V I W E F R R F V E Z G V y M 1 F F Q U F J R H J V V n p h T 2 Y z Z m d q W D Z 6 M j B q M W J a a G t Q Y W R Q S 0 4 3 d j F p c z V C Y 2 V 0 U 3 B u c 1 V o R n B h W E t L e l l w c D Z o W V d R W E Z P c H R Y b 0 R P N S t U c V J s Y U 8 w b k h 5 O U 1 Y R z Q z R n h j N 0 x y d U E x O H Q w V j I 5 T 3 V x b G N V T W M 3 d k 8 3 N j N j N l h L Z D l X S W l H U j d W M H V O N n Z u Y W 5 V c k I w c H A 3 U S s 4 Y m l l S G o z Z 2 F u Y 0 h 3 R l Z F N k F Z Q U F L a U I v T 0 l T N 1 Q 5 M V Z v V 2 1 F c H Z u W j I v Y n I z O H U z N l J T Y z V u T j g w N U 9 V c k N Q d H h y N S t T Z y s v Y n c 2 T j J s b 1 p I Y 2 x T V y t z M 3 V a d 2 5 k d T Z 0 U 0 4 w M n l u b G Z M Y l d I e m 1 1 O V V k U 3 R Q W F l L U l Z j Z U R i c 0 R k M n R u b j J 2 M n Z P Z j N 6 M U 9 n e V B D c X p 5 Z l Y y e l M z S j B I O V Z Q Y 1 V S M C t j M T Z G S m F V S z g v U F I w T W d X Z W 1 4 d 0 w 0 W D Z l Z H Q v T X d E c U R L R W J B Q U R B Q U t W b F p T b z F s K 2 5 G Y 1 l Q b D R l b 3 F I d z g z Q l h o N k t N a m J V O E U r M 2 1 y Z z R 5 b F g 1 L 3 F m N l R l N V J 3 Z T l N b U d v W F d X d k Z B S m h i Y 2 l i W D F a O D d l U G h W d U 4 y Q n J S c E x o Y 2 5 w M H J I R y 9 o N F Z W a 2 5 M U 2 R m N H o v O F Z t Z H l D K 1 R 2 N m F H b z B H Q k o w c 0 h U W i 9 Y R j l n U D Z L Z T Z v d n A 4 K 1 N V M E Q v V 3 J j T H d B M V E r Z 0 d B Q U F 3 M E p S Z W 5 l d 3 F 0 e W M x V F J N L 2 5 t O V g y V G s 3 R G 1 y T 2 p v U F Z s d m w r K 2 0 z c T N q e k 1 y d l p R T j d v M m E 2 U k J i W n R y V U 5 0 d 1 J Z V U d x O H Z M S D l l b 2 5 Z L 3 V I Q 0 5 2 Z D h k Q y s v b U N R a m s 3 T 2 V 1 d D I w Z n B w Z z V 0 N U 9 w U y 9 n Z W R y T U l p V F o r e l Z E d F R U d X Z m S z d m b 3 J k d E g x Y W h Q Q U d x T z B B M E F B S E F O Y U J 6 Z 3 E 4 Y 0 d S M W R i N X F z Z E I 1 U l p V Q 1 J K R 3 Q 4 b F V z M k Q v S 3 R 0 e j V i U 3 N y S 0 t Z Y y t v V 3 d 0 b V R L c j R 1 c j Y v e D Q z O W Z i W D B r Y 2 t L O H Z h M E 9 o N 2 8 1 Y W x u Y n h 5 b 1 d 6 N m N w N D F K c W Z Y Y U p 3 R G x D T j B B Q U F D M W N E b 2 5 U L z V l S G p x V G x 5 K 3 B m R j V 2 b 0 5 m U H d T Z W 5 x T G p h K 2 0 0 d U x 2 S n l j M V d Z d j Y r Z U d 0 N m 5 5 b k l i R T F Q M S 9 v W m R r c 3 J u Z 3 h l W G x s W m J 2 a X J 6 O T h a c i 9 0 N T R o K 3 Z o M m 5 a N T J M N V V l S U 1 B U 1 Z K d X N h b S t 1 Z 1 B n R W 9 S d U F B Q 0 F X b m h v N 2 p L c n o w U G U v R k p Q R G U 5 V E 1 U e T Q 2 O H V m V k Z 2 L z V r N F J l d W M z M V E v N U x U Q 1 Y 2 T 2 x G Y T N W c j F 5 a k 4 z e H V 2 W V p F d H R m W n d p b U t P b n R D Q T F z M G M 2 b S t Q N W 1 F Y T N 5 W F N y c k x Q T G R u Z 1 V O d T R O c D N N e n B V a 3 R R N E 9 2 T W 8 5 Q V g 2 Z E N O M E F B Q U M x O E 1 t V X N Z c H F G R 3 g x T E 1 E V F E v U D J 4 R W 1 T W m s 0 W n F 4 b H p s K 3 J X c m x F Y T A 2 R k 5 S U m 1 M c E 4 5 K 3 Z V d 0 J Y a D V Y d k 1 a e l N 6 W W 9 x N 0 J Z Z n h y W l Y v U D N 4 c X V S d j Q r b T l l b X N a e G F 0 M D l K S E p 0 c z k v L 2 V W O F V Q V k p p U k k w U z B h M j F X K 1 J Z T U F o Z m 4 3 M k Z V V 2 R h Z m p p e C 9 K M m N s S k F W N G U 2 d E M 0 b 1 N a M W k 5 T D R M b E d 5 c 2 J h Y V h l Y n R M b j h X e D N X T 3 F N T m V B c k F Y b 1 J z Q U F G e F h E c D A r S j B t N j g 5 T U Z k Z E x l Y m Q z Y m F W T D N k a l d 1 S C t y c n J X Y l Z y Q W c 5 T E t x b G 1 n Y j R 5 Y z N G U m N N d T J Y b 3 I 2 V n l t U 3 M x b D Z o Q V d V b T M 3 M y t 3 K 3 B P L z J 4 T 3 V s Y 1 V Q V X l P L 2 5 B U H k 3 d 2 I z M C 9 k N E V 2 Y k I w V T V X c m t S O D V l M T V M R G l S Y U h U d W R r N m R O U n g y Y j I 3 d n N V R k x G M T A 4 T T d l M V F Y Y W 5 1 Z m x i M W 9 i Y l B R M j F F T l F x V 3 Y 2 Z U h Q R n h k V k Z o U 2 9 z U 3 p t W X B K U 2 x W T V V x c V d I a 3 p T K z N m Y z Z Q Q 0 s 5 e n R T V H V t T D d m d l Z P T U J Y O S 9 Y d G F s R F B B V l N I M E E w Q U F L N H J W N W 9 q Z l M x c U Z 4 Y W l R M m 5 u c k k 3 d F R r M l R w R 3 J m T 2 0 4 N 2 R r c C 9 Y N 3 h C d z Z K Y T Z x N W V I Y T N P K 1 h t N j Y 5 b W J i d E R q O D F h b 2 U v T k d t d H l 6 U T Z Y N m l X Y 3 k 5 Z G J h S F h W d 0 J 6 K 3 J T Z W l H Z l p Z L 2 V v Z l Z a M 0 9 a U l l z U E h O R X p p O V p w W l h 5 e V B 0 c 1 N x K 2 t E d X R 2 Z F h 0 S z V U R D A w Z D V s Y 2 5 K M z E v d V F i Y T d X T k d Z Q 2 F J M 1 F E Q U l E c j B 0 e j d K M X p 0 T G t p U 1 R t V G 5 5 d n V T T U 5 N a U t F Q 3 V M c z R x T l p k V k h P d l J 2 S k Z l V z d W V m V j V W 0 r W H E 0 U z V M V 0 p x U W 9 6 T j l Y a 2 F F T m J M W j d L T z J j c H M 5 W m 9 q Q i 9 I L z F u N G d p Y l p X N 3 B I S 0 V W Y 1 V m M X R 4 L 1 h x N U c v a j R a R X R M Q T Z Q N l p q R 3 l X L z h H a k Z a M U 9 w V 2 Y z Z m 1 L V X V U V V A x N m R T Y m E z e l B q c n B X Z m x i W E d 4 Z G 5 K M D N v R X F u a W t s T D l a Z U Z h Z m J j b j N 1 N 1 F u W n l S c F N t Z k x W U k 9 V Y k h l b T N 5 a n V q V n J a S E J 2 Q V Z U R n N m R X B B Q U F B a 0 N T W k x S W k o w a U 5 m T D l l S X Q r Z F U v R X Z M T F Y v R n Z M Q 2 t W T z Z 1 T H B L a 1 F X M 0 R a U z Z 6 Y U 0 z a E Z F b F N Y c k Z K N n h P U D Y 2 Y U 9 i V 3 k y b l p D Z W 9 i d G 5 M W k x G V W o 1 b n Z M c D U z L y s 2 W m F p Y U I v c n J r Y S t Y Y T l N V n R v V D Z J V F p C R 2 Z t R n V y Z H Z G N G Z 2 R j F m U D h B d l R F b E x P W j l 0 V i 9 z a l o 4 N W 8 4 O H d l Z H l 5 L 1 V t N U 5 H Y W 5 U N z F n Y j J E c 0 N W O E t Z Y k F B Q 2 d C a 3 l s W m t u U 3 F 0 L 2 Z w V F l o U V V v N m w 2 a 1 J i O C t w T 0 o 5 Z F Z L d 0 F 6 L 0 t 3 M 0 Q 0 c 1 J L M k N B e l Z 2 Z D V 4 d T Z S e W h l Y n Z q V k d B c T B S M 1 J s W W V F e D U 1 S T E z M W Y v c W g 4 V T R r K 2 5 Y c H p s V y 9 D T C 9 M e m R O Y 2 5 V O G J x d G 8 v b j Y 0 R 3 Z s d W p m R T R a V n V U c j V u d F I w U 2 R J O X N 4 Z m J m W i 9 P V G s 1 S 2 V P N j N E c z h s U n Q w c H V U Q n F 3 c 1 A x e X I r N n g 2 Z G 5 h T X J u Q z V W Y l p O T D d r M G R y R k l F Y n V P b 0 k z U U F B Q U R X U V h W U W t T Z k w z d F A w V y t u U j J y a G 9 I K 0 Z a O G 5 0 c T d r L z Y 1 Y k p N M k p h W H E v W T I 3 T m J K Z E s w V T B 0 Q T d V Y X h L T z Z Y Z n p W c 2 h r T n V 2 O X l U Z m F 2 U j F Z N j V C Q W Z Y Y j N 6 W m 8 2 Y T Z H Z S t H N m x E c D Q r c X o r T j Z D c z N G e G V y Y 3 F N N n R G Y X p v S 2 9 Y Z m J 2 Y z U x d j N 5 Y z N G b W N C O W x T M 2 V m M F N T M U w x N T l V U E V E N X c r c T J t e k Z x b X d w R l N m V E x s S m c 5 c U c x M G Y z Q U Z 3 Q m 9 S c 0 F B S 0 F H M G 5 M e T V l e m t w T U F x a G 4 3 S H B X V 2 8 x e V d M c E 4 w W j N W R W Z i Z H F q Q j c 1 Y U l r b j Y 2 K 2 o r V n V V W D d 6 K 2 l K N z V i S 1 Z j W F o z M X d 4 e G k x R E E 1 U X E y Z m Z z O W 4 y b k I w S E 5 X Z k h R Y X R q e V M 4 O H F x L 3 V H Y T k 3 d i 9 o U k 1 6 Z k h x b S 9 M c G x h c n B V d l N z T W d X R 2 h a c F B l K z d P c D l 1 a V Z X V E F Q d E R P d X o z M n F x d E t q Q 1 Y 2 T G 1 i Y n B B a 3 J Z Z z d L a D h Q Z C 9 W d j F h e G l h e k J 6 b V V Y Z j d Z b l Q 2 N n U z e W N s S m 1 u S E p m T z d M N j h l Z V N O Z T A y W X R s d H B S c D F 0 M 2 o x T H R s a z N x L 0 p 3 Q z J F Y m 9 C Q U F C c U l P b H N w c G 9 G K 2 x W N m 1 5 e E p x W m s 1 U 2 p t Z n J Z Z H Y 2 R k Z 4 e k 1 2 T l Z m M W F O O U 9 D M k F U M W F k b E V M U m 9 F V 0 5 V W k h 0 V l N J O X E x M H Y z O X V x c F B 5 e W J L S 1 N y V z g y T U h W V 3 I 3 d V N V Y k Z O M m l z Y 1 o x c X J 6 b m N 0 Z G 1 q Z l Q 5 a k 5 z V W U v S k 1 w Y 0 R 0 c U h O N U J j b 3 N L T k t n d H Y 2 M W F 1 Z l g 1 T k p o K 3 h m b i 9 G O S t m T m E w Y 1 p L a 2 1 a d j N 5 b V E y N j V r Y k I 4 a l Y y V m 1 I M H M 3 c H J i V T d G T 1 R 0 c V l q U U J 1 W E Q r d E 1 6 b E Z s U U p C Z G 5 K e j A 3 N W d i M X Y y V G t 3 K 1 g x c D g 1 Y X B M e G l r O E t E L 1 B Y Z W h s M T Z i O E 1 1 b T M y O G V I M E E 5 W W Z R R F F B Q V V B T j d U N l F y c 2 x H d 3 p Y T S 9 4 Q 2 J J M m N s S l F 5 T m J T c E l L V E N Y N j I r T D F X a E N i b 1 B a a E l k c D I 3 S l R 1 L y 9 K S H Z U R n h o S U o 5 d k N S S j N 1 N X U r d k R P T V J W d C t I d D Z h R n F m e n B Y Y W Z t N 0 p C a 1 d H T n J C N V R w S m F C U W V x V l h C Z 0 x l O U 8 r b n J Y S V V s U z E 2 Y W h 0 V z d y M T J K R D R u R z d q d y t P Y U t H a W t 0 S 0 t v Z n V E M j R a c j M 4 a 3 p P b k R x c k h Z Z F Q 1 T 0 x z N V B D L 0 h 3 M F B L c W w 3 d T N i U l I w Y k 4 2 e T J m b D Z 4 U 1 p K M F B E T k h 4 e k 5 6 N n Z L M k F O U V N v U n N B Q U 1 C Q k o 3 T n l G W i t l W V h O d j d N S 1 N F c z N l d G w 5 R E l z S V Y 2 d W V 0 Z F V k U z l O e V B H M 1 E 4 T T B l U E R Z N 1 d r O F A 2 N l B Y V l c v W C t o b D B h O G Z Z Y 1 B U b T h q K z d v M m Q 3 b U c z T 2 p y W W c 3 c X R u Y j l z d m Y w M E 0 r S G 0 3 e W R I T l Z t Y 1 d p e E x P W j J u N 3 N s S U s 4 U F R X a G E x U z k 5 K 3 Q 2 Z G V u M m J G Z H k 2 U j l Z S k t s N z h 6 Q 0 h 0 b k c 3 d k w 0 a j F 3 W l F 2 d 2 p k Q U F B Q U R w c T c 4 N k N j b k d S e k N Q Z F h P d z R x S T c 5 U T B 3 Z D A x O V J a a X h T V G x L b 2 d i M D k 5 Y 0 9 l W W l x M m I v a l N p c j l v M U N 0 Y l R p O W J w M l I v W E s v S H N l W n R E e V k w V z Z 1 Z W o 3 U 2 1 u V l d J M l d 4 M T N j W F p X d j F a T j l l e E 5 O e W p J M j d Q Z S t 3 V U F 2 e V N F Y m d B Q U F B Z m Q x c j J k e n V Z V k t E e m 8 1 L 2 5 P b n E 2 d T Z 0 Y X N r Y 1 o y Y k t O U 2 M 1 b j Z 0 b X F x Y m N k T 3 F Z R z N w L z Q r W n F B Y S t u c G J 0 V E d 1 Y z R S N m h v Z n B n N D I 3 O V g 4 a i s 5 W D N M V W l T d W p W c n B N U F A v V m F T V k d J M n k x e G 1 r V V d T a D Z 1 T G 5 D K 3 U 1 Z 1 V B c U J X b j d L d 0 1 5 N V d M Q V F B Q V h C d n U r U F F I Y l R 0 M m l 1 R z B B S U J y U 2 t C Z 3 N N M i 9 W c k x w S W d B Q U F B Q U F C a U Y w Q X d B Q U F B Q m d F R U k z Q U F B Q U F B Q U d J W F F E Q U F B Q U F H Q V F R a m N B Q U F B Q U F B W W h k Q U 1 B Q U F B Q V l C Q k N O d 0 F B Q U F B Q U J p R j B B d 0 F B Q U F C Z 0 V F S T N B Q U F B Q U F B R 0 l Y U U R B Q U F B Q U d B U V F q Y 0 F B Q U F B Q U F Z a G R B T U F B Q U F B W U J C Q 0 5 3 Q U F B Q U F B Q m l G M E F 3 Q U F B Q U J n R U V J M 0 F B Q U F B Q U F H S V h R R E F B Q U F B R 0 F R U W p j Q U F B Q U F B Q V l o Z E F N Q U F B Q U F Z Q k J D T n d B Q U F B Q U F C a U Y w Q X d B Q U F B Q m d F R U k z Q U F B Q U F B Q U d J W F F E Q U F B Q U F H Q V F R a m N B Q U F B Q U F B W W h k Q U 1 B Q U F B Q V l C Q k N O d 0 F B Q U F B Q U J p R j B B d 0 F B Q U F C Z 0 V F S T N B Q U F B Q U F B R 0 l Y U U R B Q U F B Q U d B U V F q Y 0 F B S U F C c 2 d x T G x I U X V V N m V 6 O C t x O D d k d 2 l r e k x 5 Q y t 1 O D N j d n R T V T F U e X Z u c 0 t z K 2 4 1 K 1 l i M 2 d j Q X V O N F J 1 Z 0 V B Q U 9 w W V h y R k p F e i t h c n h G d n o 5 R i 8 x M n k z d T U 2 c D F L e S 9 M V j Z 2 L 2 F m T 1 Z s b W 0 x R n l t R z k v N 1 d u O V p 1 T G J 5 d W J L e U d 2 V z N L a E 0 v b n E 4 M 3 E r a i 9 q c F J U R 3 Z M b W w v c G k r N E U 2 d l N i Z 0 N G T 3 B X V E Z K c V h y N X A 1 a X I z U l d n U 3 E 1 W H V 3 T U F B Q U M v S k t W b F p Y c j B t N S t V b k p H b E x r M U R O V z l Q b k c 1 b z I x e m p P a 2 R j c 1 c 1 Y W J y N l d I R W p V a 2 d P S i t 2 c i t D W X B x R k N 4 S m V 2 Q 3 J K Y 2 9 z S 0 5 M O D Z i Z k o x Y 1 Z a V T N w M T F H d X J 0 d X F u d U t N Y T N i N T F S Z j J a b S 9 m c W c 0 M T d O T y 9 C a V d y Y k 1 F a V M 5 T W J x Y l Z W Z T c 2 b m h m V 3 A 4 b i s z R F F 0 U 2 l R W U N l V z d K Z T d x N 0 9 t d H l q Z z l Z a 0 h O T U R Y e T J 4 d T Q z S l B U c m 9 s U W x E Y T l 5 S F g 0 T z h Z c F B t N 2 p 5 b 2 4 r S 0 8 2 d k N a O H l v c 0 t W V 1 l u N C t H U n J i U V k 0 T j d L Z F R Q d T F L Z C t Q U U 0 v V 2 Y x T m 0 w O W R s S W w 1 a k p G T k F 6 U 0 E v M j d h W H l Y e U h w d i 8 z S W J F M V A x M V k 0 R D J u T W l U U m 4 1 U m Z M M W N G U F h w b z A w W T J C M 0 R X a m R 6 S z d 2 U 2 N y N W J L M C 9 j b H p y a j Z S b z Y 3 R l R L a k N W U 0 p L Z U h q M m d 5 a n E x N l h O T i 9 I Y n V N d j B V Z D F T U 2 R Q Q n Z N K 1 R 0 N 2 5 i R k 9 v N z J z Y j d 2 Q 1 R W S D Z B W U F B S 2 d q N W p L T G 5 w e S 9 T a H N T a i t 1 c D R Y M D B Z M E I z V F p y N X Z a N z Z m c l Y 4 U G R 3 M U 5 M S k Z 0 Z l h E Z y 9 6 M X d a M W p O S F h X U X Q z N 3 h X S j l Q M z J T R 2 d m N H l 0 b k p T Y 2 N 1 R 2 V i O V F Q O X U r b U w 3 Q W I y M F B F W k R J M X J J M 2 R W R m t w U 2 N r Y T N z b 2 l J M U N m Q 3 R L U H Z 1 K 3 A x V l h x O D J v Z H Z Y d z E y Z l R o M n J j U i 9 N M D l N T D F 5 a z Z 2 T E h D R 3 d S b y t v Q n V k d F g v T 0 d a d m p h L z l h N U d X a z Y v e E g z N n J N N 2 t G O H Z m M F V G U m 8 r U j l o R H A 0 K 3 F 5 K z J I O U J Q Y 1 V m M S 9 m U k p h a H J v V j F G b j U v S F R 1 b n Z X S W h X V m x D b 3 l 0 S U U 4 M 1 Z 5 M S 8 5 U V p Q Z k h k U 3 A z S n p k Z j B B Z D N y c l g x Y m 5 2 e C t s Z k t M V F d v Z k Z x S z J E U n N v O G V 4 N W J V Z z h y b z F K e C 9 Y Z j I w Y m F G U m l I d l B s b H h k Y y t I b G N P c z d Y d H M 2 T 1 d I V X p T a X Z p a k R 0 V n h 0 S S 8 x Z l U r b 0 h V S T N B Q U J B S F R D V m 1 2 V 0 g r Y X U w O U d D a U h 1 a m Z W W T h O a n B Z a 3 p a d 3 l W c m Q 5 U E Y 4 e j V p N 1 Z h e E 9 H Y V V M W H F H c m I 2 Z E 9 5 a V o 0 Y m M 0 U C s v d U 4 2 T G Q 1 L 1 J E T U d k b G Z y a 0 N D d G p F O V d a a 0 d S Z 3 J 3 O T V l S H F v d D h Q a W R i V G k 5 W n A x c l o 5 R m I 5 Z 0 h 6 c D l W d U Z C Q V p Y Z X F 0 M 1 d y W j F l b n p p O D R 2 T W Z 2 M S t 0 K 1 h 2 a m E z e X Z C Y V l T R l p l Y T F T V E F U K y 8 5 W n J S M n A 2 Y X B U V W o 1 b S 9 Y c T N q W m V p d E I 5 W m V j T E N 1 W H M 1 S 3 k z Y m g r b G 1 6 c T B r Y X R M K 2 N 6 U X J N S W l U W i t 6 V k R 0 V F R 1 d m Z L N 2 Z v c m R 0 S F N T c W Z l d k R V L 0 Z V c U t p b l Z p K 0 1 H Y T B x d l R w S 2 t O U W 5 I O U 9 D Y 0 p Y c H Q x V G F O N n h 5 c E 1 I K 2 Z l b W 5 m b H F k S D k 5 Z U 5 I Z H J J e T Y w O G h w U l p M S H A 5 M V Z i O W I r T n V 2 Y k p p a T E y a H U y d X p S a H J V d H J r R 3 R R M V h W R 2 l 3 d X J 6 O G N a V m w 2 N k x Q a n N n d U x O W n p T e l p v Y U V R T H J U b W N Z b G N k U i 9 0 W T M v Z U U y b U 5 P T n d B Q V F D M m R 5 e X Z R b E 0 4 W G F 1 b k J S R D A y T 0 Z w L 3 U z R m d 4 Y m 1 H d n Q 3 N i t 2 N E p h a H J n c H o v T V g 2 V V h s b T J T c W R S Y 2 J Y d F R l M 2 Z T V i 9 l T z E 0 e U I 1 V 0 c 2 U S t N U V N k S 2 h 0 S E 1 W W l c 3 d j N s N H p C b m F 2 Q 1 B I R n B X Y k Z w N T l Y d D J h T k h P c D d x M m Z m c S 9 L Z k p D M 1 l k N 2 p p O C 9 D M 3 Y 1 S W t 2 Z l J U a k h x O E 1 s T 1 M x T G R W V X o w e X F L Z E Q x N F I 5 R 3 Z 2 N 2 F 1 a 2 p r M 1 Z M N T R p S 1 F D e E p n V j Z l Z X Z i Q 0 0 3 W X h L Y l h p K 0 1 x R V p C M 1 B 6 R k Y w a T h Z V l F V e V N o a 1 c x M U k z d D I 2 a k V i T m I z b C 9 5 e H h l a j J i Y m 0 x Y T F S R j R K W W t a e W V u a X V j b k x T Z F B K Z W J x L z c 4 a F N R d G 1 U T k t U d y 9 v b 0 9 y e X h Y S n l k c W k x Y k Y z M T J 4 U D V L Y 1 h R Q U F D Q U F T V V J C V k V 2 T F k 1 U l Z X S 3 k v a k 8 1 d m R 4 M U g r M W p m O T R U Y T Q w M D N B Q U J B T G N R a 3 B l c X A 3 M W Z y Y k Y 2 Q m 5 o M H p V U G Y x N j F x c F R K T U F Q O D J m Z n B 0 b X p G b X F 6 N 2 J F Y W x O a X F s N j R l W k Q 2 d G 1 w Y V p i d j l M N W 5 m M n Y x Q 2 t O N S s 3 R l R G d k Z k W E Y y Z j l k Z F R Q d j l q d l N E b W x F c k 5 a d l Z z M G N h a i 9 2 N z J o U j V Y b l B 0 a T R X N U d o R F R R c 3 F x V W t L Z G p I c T h x e U Y w T j Z k W k p m Z U 5 T a H Z 2 M 2 F C W G w 3 V m 5 r d X Z F R 0 F K Q 2 0 z M k Z S e G J O M k Z O N n Z q T 2 x W Z V A y Q j B o O V p h Z G l o S m 0 1 T l B W b 1 J j b z l 1 M 1 Y 0 R 3 B W S k x V T 0 1 C W G J p N H V E d F c 5 R X F Q N m J F d k 0 w U k 9 h d H l k T 2 Z 4 a l d X e E V O R z F S W j d 1 R 3 Z s N m 1 v e E t 6 U D d y N j V S b j J z e V Q x Z C 9 Q L 2 5 3 Y i 9 O M E t H M G M z c G 4 z V T d 0 U 2 o y d F V u T 1 o y b 1 F F N l k 3 b 2 p w c l N x N k 9 j b m F 6 L 2 l I R n B 2 U j l p R S 9 U S j V s a W x a d W F v V l h D Q S 9 q a W l y M G E z Y j Y z a V V y U C t 1 M m E 3 R n N R b U t L T 2 d V Q z B i Q k 9 p U l F U M T E 2 e F Z H O W Z 5 Y U V M b 0 J B Q U J x S U t l b 1 d L K 3 U z S 0 s 1 T 3 c 4 c T B N d F R u O T g 5 V G p l M G J W N W w r V 0 F m T D M x e i 8 2 M T Z a Z V Z t Z m J v b F Z u Z C t 0 d U R D W W x Y U j Z 0 R T h U S n V Q b n R D V z V K T V Y 1 W H M w R D Z 1 W U E 5 N D h 5 R i 9 O Q X Y y M E l m R z Q v a k N z d D g z M k x 3 N W x I U l F S N 3 R C O S 9 O L 0 l m b F d l K z J E a m J u V U l D N m 0 y e k t V R 1 I 0 V G J Y Q X d y N X V n S n J U O X k z S 0 Y r b 1 h v b n M z T W x T Y T J E Q X l 1 T 0 h U e G R Q a E t p V T V P R 2 x j c T N E e X N m T F p G M E 5 2 T 2 F h U C t p e k l J a V B i T j R u U 1 R w O T B O N k 9 W V F h I a 2 I w M l p i Q 2 t s S T l 2 W E N 0 S W t N Y j Z K R W J x Z y 9 3 Y X c r b n l H U T J x N 1 N z V E s 3 T 3 p n N z N z V G I z d F B 6 U V V m M T V 3 U n F G K 0 h p c F M 1 T l F u Y 2 t 0 M E t H M G M z c j J 4 L 1 U 2 Y 0 9 x T V h w M H d 6 R 2 E 5 O X p m c z B t Z G I 5 N m x 6 a z R Z c U t p b F Y 0 d G x N U G Z 6 M U 1 u M H g 3 U l o 5 d k h t d n R p Y W Z W T G R t a m V U d T Z x T E V z N W w 2 Y 3 Y 0 c S t Y d D Z h U G l G U D l q O T J o R z Z B U U F B S E R S M z U w R z l 0 b X F y T W d 1 S 0 Z O M m l z Y 1 o z a n R T M D J Z d n N y a j k 3 M m k x N l l k b E d y V D J j b 3 J X S F U v V G t z R D R 5 V z h x c 0 Z q M j d y M T l Y c T R Y W G h y Z H J w Z G 5 i O X V s V W R x N m F C U G h a d F d j d X M y a n B n V V M x R H d 0 U n M w R H J j L 2 J Z Z n V 5 V V B O M W M x Y V Z w c U 1 O M U x 4 V W Q z d G p t Q W s 3 R n B X W k N k e D J i d H p 0 T 2 t x e F d 4 V D k x S V N n M z l 2 Z X R W U D d p L 0 4 2 e m V m Y n R y V z V r K 3 c v T l h h W U N V N G t 5 Q z R x V W N D W k R i V U t D O U 4 3 a z B i c X B Z M X U 3 K 3 V h S X V 2 e W V W T 2 M v c T d m c F J G W n V 4 U T R E M W J t M 2 I x Y 1 Z s c F R J M W R t N V J u M n N 6 V D M 5 L 2 N m M W V u Y k 1 R R T N 0 M 2 F u a X J m Y W F o R 0 4 2 N U p 2 b C t u W j N u R W E z Y j E w e H N 1 V l N D L 1 l k M X F y Z j N h W E d B Y j R W T 3 p T c 2 l E d X F 4 N z V k S V N j b m F j a 2 p r O V V t S k V o b G x 2 T E Z K Q m Z 1 T z Z 5 W m 0 v Y 1 N 1 a T h n Z E F N Q W d P d k t 1 Y n d D U 2 R L Z G 5 5 N m 9 r L 1 p 1 N j k 1 T 2 s 3 c T N j N m l P b D d 1 Y l N z e G x l d U h t d 1 p y Y X E 1 T 1 N N N 0 l x R m s 2 e l I 3 L 1 d U Y l h z M F R z M F o 4 Z E J 6 Z D h i c i 9 2 N m R a R 3 Z o N 3 V l R 0 Z y K 0 Z 0 d l d V T z J i T z d Y V n J L M z c 5 T T J 1 d U V w d n U x Y 2 5 K Q 3 M 5 T j E v M z l 1 M W k 4 M 3 J 6 O T h a W H V Y Q m F n Y W x F R D N 5 M V J P M G F C V 3 Z l Z 3 h Q d H Z v Z X J y Y T U r L 3 Z X a E p z O V l k W G F r b k 5 J W D I v Z X J j W U N 2 N 3 V 2 N z g z U 0 d u S 0 x 5 b 2 V D M n R x Z n l k a X M v W m k 2 e n l G U n F y b G p 4 L 2 1 x M H Z 5 a 3 B 0 V 0 t i T H l j b n l X S 3 h L U G J r R 2 Z W c j F h e m F J Z T g x V V Z k O X J z N i t r M m Y w M m R a W T N k d T N p M T F y S 3 Z 4 b G x Q W E l F V W Y 3 V 0 p 0 N 3 V p d T Z v N m I x N l d 4 M W J G a F V T e j E 4 U T A r O X V Y Y T c 1 d X c 4 Y U R O M F B 6 R z B 0 e H B m M k J Y Q j F k b F p 2 e H N T c l J W e F I 1 V l Z X S 1 R u e H c 2 c V d F a l I y Y 2 x K T X d a M j E 4 S j l o e F Y 3 O H N 3 V n Z 4 Z S 9 G b 1 J 1 Q U F C d 1 h T b T Z 3 a U p r O V d G Q 2 w w Z 0 5 p M n d o Z j A 4 U F N W T H J r T U F h Y m I 4 M X J V L 2 5 T c j h B V n l V N n Z M R W l R e H Z v e X g w S D l O R E E 3 b G E v Y 0 g 4 V X M w Z n V y a T c 2 V F k v M k 5 1 d D J i T n h R T j N i N G V U L 3 Y 1 W W V P N n V E c H M 1 T E t m M 0 d m M n J 1 V F B 0 a T R X N X V T V W p X d 1 R k V k Q 1 S z l r N S 9 I V C t q a G 1 q O D N q c U J 0 S j V 6 T D E w T n h s Y 2 5 G M j F 2 d V R i N 1 R h T X N 0 a X N V a V N 6 Y 1 h G b k M 2 W n E z d j V 2 T j M 2 Y k Y 4 c W 5 4 O X N z W l J Q M F V o S X o 5 Q z N 1 K 1 A w M G F Z O V d y V H Z p T D U 3 Y 0 t M V k Z t V z F W V m Q 5 c m t x c H V V e C 9 Y c k J H a m Y x O W E 3 d 0 Z u N k 4 5 c k 0 w O T N W N 0 Z m e V B H Z E d 5 a k 4 5 Z H U x N z R x Z 3 Z M b D A w W X V u Y k 4 r Z V V p L 0 9 D V 2 h 3 R l J T c X o 5 b S 9 K S V F 1 Z 0 V B d 0 h W c D d 2 M F R y d X I x T H d i d S t q U j l R S G Y 5 N l l m V i t t V H o z b 3 I 1 c j Z 2 a W s 3 W H J l S n J 1 N k 5 s Q k R h c F k 2 S 3 h k b z J D c k 4 v S E h N c k l y U X J j a z N k d T N p M l p 1 a n R W Y m E z Z l V L b l N 2 U D N L O D N v Y V J Y K z J m L z l X U W 5 K R 2 x L W j h 0 V k U 1 U n N k N m J m R 0 9 s d D Z x Z W J x N H F N S l d v c U t S V X Z o N 3 V W d W N L U z h y Z k x M d T d 1 b F E 1 L 0 5 u b z l p L 2 w 1 Q 1 F G Z U h t b 2 Q 4 c 2 0 2 d D J 5 a V V K O H Z m W G h w d D E 2 Y V h t T T N y L 2 p 4 a X Z X d D F k Z D l 0 b V d E e m J 0 V m t K N m h t W l B 1 O F h t b T J j a i t s a W J l M m 9 T V U h s S X V 2 V H p z U F R N d 2 l L Y j V 3 T z h y U D k 3 N T N G S m t H N X c y Z W d F e j B 0 V 3 B 5 O H R L N U 8 3 Q 0 4 y R W J n Q U F n Q n F 3 W j d W d W U 3 U V B D O U h T U n l i Y l Z m Y l d y b E g 2 W U 9 O d X Z i O W h s M j d 1 R k t F d 2 Z 4 L z l Z K 2 x H Z W J p N j Z I Z E Q 3 Q i 9 l Z n J s R 2 Z q N G E y N 0 d O R n V 3 N 3 J P M 0 h U c W w z U z h k V 1 F M L 2 9 x Z U Y 5 Y k E 2 e m Y z Z j l U c j J 4 Z W x 1 T i t 3 Z n B 5 T m 5 6 b X Z M W l F w M H Z L T k t i a z B a c W R Q d l d s Y 3 F F K 3 Z u b 1 d F Y V d 6 d V F W S 0 1 U W D I r c G N l b T c 1 S E 4 r c T V 2 d 2 I z Z j Z W M 0 5 X c m 9 6 N 2 N 0 R n N i a 3 V y M m p 6 W k c 5 b G 1 T M 3 J t d 0 R r T j F h e n A w Z l B F a l N W V 3 Y z d T l v S D J 0 e l Q x V z k w Y i s 0 Z 3 J 5 b k s v S F F D S H h Y Q V F B Q W F x Q 3 F P Z H d K N l J s Y U d a K 3 N W c 0 d C R 3 R 2 c H l n d E R O Y n p z b C t i c X V E Z z c 2 Y 1 Z 4 Z z N Y W D V 3 d j A 2 R G Z M M W F a a G t F N W 0 1 Z X F Q S S 9 w V 1 d s e k 5 V V k 4 3 Z D l h a H R I T n l j Y T d a R 3 o 4 W U p 6 N D l R M U 0 r W D Z q Y 0 l w U G V u e n h h b z J 3 R V l r b U t h Q m l r W X h s W m l r c z d w d z R Y V n J H K 0 t P N 0 N I d T h k d 2 l x d m V H M T A r L 2 J 3 d m Z D V y t N T E k 2 V H B q W k o 4 b D Z h W U 9 i Y W 8 4 d D J E Z l l V b l N 6 W j B p N U Z y T m Z 1 S 0 8 5 c k U y O T V S Y m J M T D V S d j V p d l Z i Q k F W W D J F e l Z I N k F Z Q U F L Z 0 J X L 0 0 z Y z R 0 T U d 2 Z k J 0 L 0 x 6 Z E 5 j b l U 4 Y X F k Y 2 p Q M n k z W l d u W G N I a k Z I V D Z q Q V Z L S 1 I 3 V n B K a 3 Z x M m F x b 0 g r M 2 Z Y e H p G N 0 Z K K 2 V v Z W p 3 e G 5 w b 1 l P V V Z 3 e D N W T X p 4 T V N 4 K z V 3 K 1 k 4 V V h 1 b G 5 N O V d U R k t x e m V P b 2 1 R T 2 5 6 M n J h c k V V c U x D b l Z K M U 5 1 M H F D M l Z X O E p k M F B i Y 0 s y T V Q 5 Y X l n M G 0 2 c l p 2 M X d t M 0 x E e D J W S k E x d j E 3 S m U y N 2 Z Y a G d 2 U H p l V W h z c m F N N 0 x N a y 9 Y Z l N 5 Q 3 J Q W F F 6 Z H I w N F l X d T N R Y z B m N 1 d K d D d X a E d Y c k x 0 N 2 Q 2 c D B m T T d P Z z V L a 3 d S R X R L c D F E N 2 Z H b l R B Q U F n R H B n T H J Q b z k v T l c 2 R V J X a n Q 3 O X p X a X J 3 T D A 2 N F p n R y 9 m Z E x 6 Z H d j N j F D Y k g 4 Z n M w V D J 6 R i t u Q X F a L 2 5 Y M X N z c 2 5 w c j V 1 N 3 F V c k V T Z E c z V k p u Q k w w b m Q 3 N G p W M T F x S k s v N z d i W T N 2 b G R G U X Y 5 a 1 M 2 c G 5 5 M l V D Y X p X Y l B 1 S G x k d E l K Y W s 4 V j B p N U 9 m c H J 0 V U p 4 N 1 R r U U d M R j h k V U p 4 N 1 Q w W U t L Y U J 2 c H B i T W V m M z h 3 Y T N m N X J x N 2 J x K 2 F V Y k t 6 N S 9 0 a V Z X W D J 3 L 2 9 L S 1 N V c X Q y T n l h b T Z 2 a 2 w 1 Z V h 1 N z l m V j Z 0 e m x i V G p L M F Q 3 W G g 4 d n Z 5 Z E U r M X V h Z V h s b X g y V 3 J k Q l h P W l J X K 3 Y y N k Z W O G N u e T g z V F g z Y j N 0 V z l n U m p 1 R k 5 O d 0 F B U U I x N F p 2 R T Z y V H V T b 2 4 r T k g x b 3 B 2 U F J 2 M 1 V 6 U j R X R j Z j Z m t t c G V m b T Y 2 K 2 o r c X V x e F p M e m k 4 c 0 Q 5 R G U 3 R G x X O D R Y N m d m M 2 t R e V M w e T Z T O E w x M n J w d 1 V R M U Q v S l h l S U 1 B e F N T b G F 2 e U g z K 2 0 v d D Q y b 2 N y d W k 2 c l l N c T B 2 V C t u V F c 1 S j R k R E w v T 3 I 4 W F V X W X V V V j J 4 U 2 V K Q y 8 z d H V 3 U y s 5 d D J H V 3 o z S 3 h w N H l T V k w r N z N 6 N X N I N n c v e l Y r c X h i M y 9 T L 3 p i d W x y T 3 p r L 2 F m U E N O M 1 Z 4 Z T l k d X R 3 d W J t N D F G d j d N e m Z 2 b G N s c z F q T T N E c E N y c z d P e W k 0 c j E x d G 9 k Z X Z t b k d F V T F D c G F 2 d T V 1 T 1 o r W W 9 O V E 5 I V G s 3 U z c 0 Z j A w c G p M d 3 V M b G J V a l N Q Y k 1 Y V j V 3 M 1 h 6 S W U v Z E x q T m U x e m Z i a j h u a H p 0 W T I z d W F Y e V h T T j M 3 e F d L M W J S a W t o c j d l U 2 p 5 Y n F i T j V C W E p 6 Y 2 R G L 2 J 4 d X B V R C 8 3 c D d 2 Q W Z v U n V B Q U N B V 2 l n e G 0 v W G N r b z M 2 W n R j a F B U V z h q K z Y 0 S k h T Y X l 5 e k t O N W 1 V W D F 5 a X Y 0 N 3 F y N G U v V 2 E 2 U F k v W W 9 w N 0 J Z T D Q 4 Z l l u T l J v N V h 4 N W N O R G k w c E s 5 Z W V S L 2 Z U d 0 R U M G t s Y j h O Z k h y U l d w M 0 l 5 b F d Y c H F H Y U 9 X V 3 N B c j A 5 O W R 5 U 0 R a c X o 0 N k F t Z l R K Z l U z d D M x d T h I U j F k Y X h i e G R v M k N O d U R B O F h T c G Y 4 V H c r U G F Q Y S t 5 b 3 R L e X Y v d 3 M 2 d G x K N G Z P M G p k b X p X e W E z a X d 1 Y X l P S i s 3 K 1 F 1 V V Z s K y 9 I Z k R 3 e l I 4 Y 3 p j K 3 l x T T c 1 T H B B S z l Q U F h 1 K 3 A w N m V Q c X N u S n l j T k N T a W h a N G M z a 2 V k b T F q U D h 6 V z Y v Y 0 V S T F Z S V V V s b 1 J s a W Q x Y j Y v T W d p T E Z K S j F R Z k 5 v N W 1 T M F d o Z m g 0 N i t a T 0 V i c W 5 U M m R G d D J o Y z Z Y c V h 0 e U Z K R 3 h K d E w 3 W l c x W E Z I K 2 x 3 Z m J O M l R v M z J z N l Q w O U 0 z c U E y a l V L M W h m Y j k y d m 4 4 V F Q 1 Z W J y c n B v N X Q 5 Y n N o M F d y W E t O a V E r N F h r b E o y V n d Y L z F B Q U R B Z F d Q Z 2 Y y Y n J a R l p 1 b F N z Q j E 2 Z F Q y Y m 0 2 N j d P R l N q b W Z M U m R u W j B X R 0 5 s Q i t z V W 4 1 c G h M b F g 5 a l N w e W 9 U d T B Y c H R W d U h W d 3 J l O G V r W n V t Z j J J c j B 5 Z n B p R 1 J y W l F m S H F H L 3 J O N m 0 x Y k d K M H N x Z j V 2 O H R 4 c 0 h X T D N K K 3 Z I Q U V m M X Q 4 W H B s R n h i T D I 5 M U 5 k L 1 R z b 0 t t O U 8 2 b F Z j S 0 J h U G Z 1 Z W J 1 d l d U c T l Q S E Y 1 U i 9 v L 2 Z y O W I 4 d m Z G V z M 4 T 3 p l U V d T e X Q r a X V U b z c 2 O G N E U i 9 U R W R 5 c z F y V T l u U F Q 5 M m t G V W Z u M W 0 4 V G 5 O M k h M V D d a M U J n S 2 x G c F d a b T g z Z H d r S j J u e C 9 p T j Z j d j R x M 2 Q r d n E v N C t a c U J k Y l F D b 3 V Z d T d M U n o 4 M j R 3 Y W I y M k d L d 3 N J R E x i N V Y w c m V k Q U 1 B Q U 5 S U W t 3 Q S 9 C Z n Q 0 c W N 4 a V V V U m 9 B d 1 Y 1 Z V N y U T I w T 0 J Y c D R L O F B K V W t M Z U g v R D A 5 R k 9 E c E l Y K 3 Y 4 d i 8 x Z E h Q V m p E b E w 5 Z j N l Q k 4 z U X B y a 2 1 k S T J 5 Y X J O Z G 8 y Q 3 R m W H l x d k 4 z Z H R E U G x 0 S D d 6 N m Z l e V d L U 1 d 3 W U Y 2 Y W R 4 Z z l X L 2 R y R k k v Y n U 0 V W 9 Y N n R t d W 5 s b j J M M F E y e U N Q d D B T c T d Z T m c 5 U X F P R k J Q a i s 2 d n l G R H J O M W h Q R E 9 1 d G U v c F l 6 O T J j d H p 0 T 3 I 2 M 2 F X c W x 0 V z F 0 S E 9 X c m R r U l E 5 K 3 M x U F Z z Z G N u S j A w c H B x V m 5 3 S G d s N E x R R F F B Q V V B d G Y z a n R l W G 0 2 T y 9 V c j E 0 W j A z N m Z 2 W W h F c U I r N k t M Y j Z L a V d 6 V F d n L z I 3 c T J t Q X I r N 3 E x Y k h h d W F m Q l B s N T Z Z K 0 l J e l J q U V h S c 1 N q K 3 Z P N k k 2 U 3 B P a 0 R L c T l z M 2 l 6 U X I 5 S S t 2 b 0 1 q d 3 B X V 2 t 5 Z V R 1 V X p t c 2 p K N X V y b H F a T H R X T m t P K 2 8 z c U d O O W I 5 L 2 J y S 2 J M S E l Z c k h J M z l O R G 8 5 c T F V d W V t b 2 J W d U d 3 Q 3 V k U X d 2 Q n d B Q T E 1 V n J h W G c 1 Q U Z 3 U E d G N W V Q N m 9 h W H M 2 V 1 l R Q U F B Q U F B R 0 l U a D V R Q U F B Q U R 3 Q z h i S W 9 L d U x O O T B B Q U F B Q U F C a U U w Q T B B Q U F B Q W d F R U k z U U F B Q U F B Q U d J V F F E U U F B Q U F D Q V F R a m R B Q U F B Q U F B W W h O Q U 5 B Q U F B Q U l C Q k N O M E F B Q U F B Q U J p R T B B M E F B Q U F B Z 0 V F S T N R Q U F B Q U F B R 0 l U U U R R Q U F B Q U N B U V F q Z E F B Q U F B Q U F Z a E 5 B T k F B Q U F B S U J C Q 0 4 w Q U F B Q U F B Q m l F M E E w Q U F B Q U F n R U V J M 1 F B Q U F B Q U F H S V R R R F F B Q U F B Q 0 F R U W p k Q U F B Q U F B Q V l o T k F O Q U F B Q U F J Q k J D T j B B Q U F B Q U F C a U U w Q T B B Q U F B Q W d F R U k z U U F B Q U F B Q U d J V F F E U U F B Q U F D Q V F R a m R B Q U F B Q U F B W W h O Q U 5 B Q U F B Q U l C Q k N O M E F B Q U F B Q U J p R T B B M E F B Q U F B Z 0 V F S T N R Q U F B R U E 5 U 0 R t Z n J V M U p x V m U 3 R 3 h Y V 0 h V b F J j a 2 J X M W U 0 R z h J d m 5 l c l U 3 Q U F B Q U F Q e l N s W m F W N m E 3 U E Z p c m Z a T k s 2 S j Z Z c T B N d l Q 3 c m 9 i R W 8 4 c j h X e W 1 3 O W R z M n p C S W c 5 c U c y e n h Y W U N y U k g 3 N W J w V W I r U G x y M n l C M X l j c E p t Y j l 1 d m 5 L T G l L N 2 I 3 M k 9 C b 3 U v d H c 4 U F J a e G F W b D J G M S t V d m Q y Z H B j M X d w Q T N 2 M V I 0 Q T M v T m 5 u Y U x R L 1 g y c E t i c D h K b n p O Y n B t W k d n R G R X O G V W c U 8 2 d U Q 0 U X V n R U F B S U J h e W l 3 b 3 V t S 1 o r L 3 Q x M V l 2 T E 4 r b j l E Y n Y w O E E w O X F 5 e m 4 2 d X d z U D A v M 2 l z O C 8 3 R T N R Z 2 4 y S E h l N 1 R o Q z Z S V l l i d U 9 U c 1 B L c X V 3 U 0 c 5 T U h D N G 5 w L 0 p q S D h Y c z B j b X M z Q 3 U y Z T J u b 3 p z Z 3 Y x T U l x K 2 h i b z V h b m t q Q 3 k 5 d T M 2 b j N Y M i s y c U U 3 N V h 5 M l h K e W R I S z Y z K 0 V D a V B 0 c 1 N X N k 5 y M 3 R l d k s 2 S D d G N D d R R F F B Q U F O U l N q M W R t M m w z M j Q 1 a T k r a m h t Y j V Y b m 8 4 T W J h O T Z E R X l z Z F Q z N 2 h V Y n V 2 M G V y W j k 2 b z h s M T l j b 3 Y 5 d D N L M S t y W n B x V 0 Z U T G l 1 T 2 J u c H h X W l o y N H R I T 2 E 5 T W 4 z R 2 4 1 S m V V a z Z s W l d y Z n k 3 Y l p M T k 8 2 N U J B M 2 R T e H J T V H B 5 R D h l c m p q K y t x c H Q r b k R U Y n F 0 a m I 2 N 1 p y d m M y N 0 t y d W x x N E x q d n l N c E 9 w L 1 R 2 a m x J S F F E Q U F B Q X R m V G F y Y 0 1 y S G N z d k 5 x b X d w R l F o d n Q 1 V j F q d W Z Y N m d H U G w 1 V 3 g w S j h 2 Y W 9 v W F R j K 2 p O b X Q 3 T U l p L 1 g z T V F F b F N Y c k Z K d m g 3 d V Z a W S 9 u c G 1 q K z c v O F V Z R m V u b n B 4 M 0 d D c m M 1 M m J o b F l F e l R k V 2 I 5 T z c 2 M 2 R h Q m M 4 M 1 Z t K 1 R W U D c y L 3 F L T G I 5 Y X R q e m 4 r Z G h t N F h o Q z Z B U U F B Z 0 Z x N m Z G a D B n Y W x F T j c 3 M 3 R S c j Z l d X V i K z I r V n E w d m w 5 W X R Q W k 9 W c T l M d H p O W D F B T n o w e H R I Z T k 5 U E 4 0 W m 8 0 K z J y U k h V M 3 A x V X Z 1 d 0 V K M 0 t 6 d F h v Z D c v V z A 2 U D c 2 O D d v a n B Y S 0 h 6 N X p Y d m Q r c 1 Z q N X B o S j k r O E J F K 1 h 0 N j F P a T Z T Z W Q r b n B P Z W R X R W 8 v c V h I N 0 J t Z V g 5 Z j J u a 2 h Y M T Z h T m R L V z h u M 0 k r V 3 k w Y U J O U l B w L 0 N M U k 9 n R 0 F B Q U E 2 c G k z d T V 2 R 2 Q 0 b l V 1 K 3 Q z N n R X V l c v V E 1 q U U 1 x b F h s N W V Z d 0 t U Q 1 Z x R n V o Z k w z M n l X S 1 N u R j Y x V G 9 K Z W 4 v a m k 4 c n l U c D F S V m J W R n h x V n A r V 1 R T d V Z Y M 1 l v U 1 g v K 1 l Z M 3 l p a z M 2 O D h o K 2 F 0 Y 2 9 1 T W J Y S H Z I M k h M d U 8 y U 3 N q d j F B e k 4 r L 1 Z E V z N E M W E 5 V j V i N W Z 5 Z j V U W j N Y c l I 5 L 3 B O e j N h N j l V S n c 2 b 3 M 5 K 0 d t M 1 h w M T V S W j l k Z T h F d T Y 3 R G N I S F l R d W d H Q U F B Q U R Q R D Q w R j V h b j N o Y 2 4 y N k o x U j N S S G R R b U p L a m k z S n F F W T F w M k t F a 1 R 1 a 1 R h d l h q W X B 6 V m N x T 3 V p T 1 R z U E t D W X B W U k 8 3 U l d s R i 9 G R 2 w 1 K 1 J y M G Y 0 a i t 2 M l F Y b W 9 k R W x o U k x p T y 9 V Q z h 0 a j l F U H N R a 0 s 4 L 2 R S a 3 d C Z i 9 Y d m x G d T A 2 Z m x w L 0 d k V m Z i U n N H V l h N V j J 4 W T l k S H Z G M T d P M j d k Z j h 2 Z k Z X e D c 3 Y 2 N V R G Y 3 b z Z 6 d T c x M z F 1 L 1 V y S z M 3 T k d m b l F l M z k 2 N E 1 P O T J m K z N u a E p z c H J U Y n N 2 U X l K W j Z k Z V V X L 1 d 2 R l p p M m N j Z n N W M z R x L 0 1 u N m 9 R L z M 0 e T h L M U R w W E g 5 W W 5 R R F F B Q U F O U 1 J Q Y W x w V n A v d j d O b E J h U k g 1 e W l r c 3 J q a G 5 0 b G o w e k 9 M M U N 2 V H k x S 1 F l N 1 N 2 V j h m U D B z Q m x z c T F x d 3 p G N m w 1 a k p K M H Z k N 0 U 3 U n c z e E d a e T h v V U d k c E F q d z B 1 W D B u O W Z I N m h a b T N i c j V s Y j l p c S 9 1 R V R q T 2 t m b y t i R 0 Q 1 T 2 Z w c n R u Y j l 1 d k 5 0 Z H Q x N D N 0 e m R W Z D B S L z F o V 0 I 4 R m V a Z H Z l M 1 p 4 Y U h o U l N h b l Z a M 2 N Y b D R w c m Q y N G F X d k Y x U X o v d l N z Z E M 0 M z B j d X B j Q n J a d H A v c D U 0 a l d y W D J x R j Z r b F J j Y X R i Q z J N T U s 4 d m J V c 0 1 n V z F a Y U 5 E R z J n b X p x M j F a S U R p V n A r S 0 V s a k 9 y Y X h X V z V 5 a i 9 i c T I 3 S 0 p S c l Y z c k Q 5 Q j N w N E 1 Y Z j h W S U h R R E F B R G d 1 d l h k b m 5 q T j N 4 T m Z a K z N k M X I x Z H J i Y X R t d m p 4 Z k p 2 S D M x N j N 3 K 2 J 4 c V o 4 d n J I U n N R T 3 R t K 3 Z M Z T h S V 2 Z P e m N O V m I 2 c F J C L 2 R k W l B k L 1 p n e F o 2 b F Z x S l d r M y 9 U c 2 9 G S H R X e X Z R M j F Q L 1 d i M U 5 u M j N k c D M 5 U E d L Y m N J c F A r c 1 h T a l Z z U W R W W E d w V 1 Q y Y W g r b F B J L 3 F x N 3 l Y R H F l L 3 Y x M V h q d T B U c S t h V W I 5 Y 1 g y Q S 9 y e F F L S m V 1 M 1 c 0 a G t l M X J M U n k r O F h Q S T l 1 M V V s U X R o c V J Y W j J T N 1 Z 0 c i 9 6 U F F h M V Y x e U l G R l p o V V Y 2 b 0 g 5 W H V W M 3 l o N E d x L 0 c 1 d 3 R K W W V U T l I v M W 1 6 V H F Q Y X R L M j B w d G l M d X F N M n Y 3 W l Z 5 U G x 2 a E R R T G s 1 V V k w K z Z Y a U p 3 c 0 F B S U R y M W 9 t c 0 h H M D l k b E o 5 Y m N 4 S n Z s c W F C d n J w b m R 0 S D F i a S s z M l d M b G Q z Z n I 2 d n U 3 O W Z W b 1 R a c 0 J Y U X Z O M W Q 1 Q m Z n c U p p b F Z u M j Z K M V d P R G 8 5 V z F X U 0 5 K N V c r b k I w Z T A w R D E 5 T 3 F 0 L z Y y W T I y d 3 o y O G R M Y n Q 0 L 1 N M W j B q O U 9 M e U d M V U t M a C t T L 3 Q v Y l J r a V N s a D V N M H N y N D V J c l B q U V A 4 d E N r c F Z a T H R 1 Y z V Y Y S 8 3 e n J H M z c 1 T 1 F r V G U z V n l h N 3 l V W T J D T l N L c W x W Y k d K M n Z C d m d U Z D F z M z Z q e k l Q e l Y x V z Z 6 N X R m S E t h b W d Y N j F i b 2 R Y S n N J M 1 F B Q U F M a n V 6 Y j E v d 3 R Y d V F n V l B W M W Q x Y n g 1 V z Y z W m U v a W 1 t M n Y y O E w 5 M m F x N 2 9 B Z T E r L 3 J u c j J 3 d l p n c D d K e j l m a D N L O V c x V 2 F o K 0 5 5 U z Z v c 3 p z Y W J j b 3 M 2 Q l F K N 0 5 5 d G Y v a 2 1 X c j c x Y 2 p Q U j J z Z W 5 5 T G 5 D e E 9 j S j N T T m t p U W x u Y 3 Z T e X Z q a 2 l z K 1 N L a 0 w z c F Z 1 T n J Z a E w x b 2 J F N D F i S F Z z V W Y w N 2 9 q S 2 R W Z X R 5 N 3 N Q S D V h K z A 2 Z T B j Q T J 6 Z F V 5 T 1 B E S 0 Z T N T R a R k J Q c l l 4 U D F q d n J k b X A 4 b D B p c j d j N D J W c k 8 v Z V p u R m 9 p R n Z m c U V w d l R y c G 9 Z R T l x a X d Y N X U v W T h I c G N Y d 2 p k Q U F B Q V F C M G 9 N W n N s e W V i M l l M W H g v T m h C V n A r W E h V c l M x d V N U b G N y M W J k V l V Z e n B Z e n p s K 2 J z b U d p c T l 6 a T B 4 N j R N c 2 x 5 a W 9 z M G 1 P Z G 8 v W F p s b j A 2 Z W k 1 V F N l Z X k 5 T 3 F F b 2 R x W W 1 H c F Z 2 a n F Y Q n Y 3 c V R P M 2 R T Y V B h d G J J Y T Z u N G l L M W N i R W 8 5 c n l p V n Z t a 2 U w Y T Z V e k 9 m b D J 0 V m t i S D J 6 Y 0 x V b W F Q c U N i U S 9 X N k 5 X d W s z a T J i Y V B 1 e F U x b 1 F l O W h x Q 2 t K M W I 2 Z 3 o 4 Z 3 R s c 1 V q a F F R R z h 5 Z j R W S T N R R E F B Q U F k Y U R B V k w 2 U V d G M 1 B 6 W j N X c D d Q V j U y U G 5 z M j J H N 3 Z a a E l a W E t Y a H F p d D Z l Y 1 V u e D Z o a V R w K 2 F V Y k p V a 2 h 2 d D V x S F J L b 2 h y N 2 V H d F c r b G R x R V d M L z l u V H B y a 1 l a R X R O Q 0 Q v U j B i M 2 4 1 U k l 6 O G Z O Z k s 3 O G x 0 Y 2 U 4 d l Z 4 c U c w Y z F x Z G N F e n R H Z 1 Z y V U 5 0 d 2 g r c y 9 O T E N I d G g 4 N 3 B Y Z l g 3 O V N 0 W G F Q a z R 1 e W s y Z H Y y V j F 2 b l p I Y X V K Q 2 s r L 2 R 3 V n k 3 W U t E d F F O Y l p z N z N D O W M r d 2 p k Q U F B Q V F C M D R r M W Y r c H J i Q m h W V z l y e l U 5 b W 9 k c F d w L 0 9 p Z 2 9 O V m 1 S b 0 E w V T J h a U Q v U y t h U C s z c T R L O H p m d D F L O V J u N C t H d E N t W m 1 F d z Z v V V B a Q 2 8 x M n p 4 b m E w a T h 2 V y 9 R Y S t M M V Z W c 2 x T Y i s 5 b 2 V w a D N 0 V V p H d E Z D Y l V L Q 2 x I U X V V e j h l T 0 t M e F h T T H R I a G 5 3 L 2 Q 0 R W Z i O D N v Z G 9 5 T j N l S 0 l I V C 9 R a E c 2 Q V F B Q W d E c H c 1 T X g 1 U 1 Z M e m E z U U x x Q 0 J 2 e j B w R D F Z M l F u c H V 2 Z F l k V G R E Y X Z R T S t N S H F E U 3 N q S 3 I 4 M n N T a m l u b T Z B b j k v Y 0 k 4 O D V v N G w x Z W d t V n R p T m J C T m N 3 M m 9 Z d U c z U y s x S U 9 h V z F o M V B V d G 1 H U X h u V 0 9 x T k U x b l p 6 S 0 Y 3 V j d a d k U 2 L 1 J S M 1 Z P T z d S R m I 3 U j R M V D J Y a 2 E 5 Z T V j b F Z r c 2 N u Z H g w Y n d I S j l a b 2 o z T m M v d 2 p k Q U F B Q V F C M 1 l r R m k r Y U Z p M 0 N 5 d U N Y O H Z L T E J Z Z F B u T m U y N C t k M H R i a 2 t 4 b 1 M y V U s v N m R H K 1 J t M l Z t T T N h Z F R 4 T m U w N m t T N U w 2 d n Z h N U p L b D F T S 0 J X L z M 1 S 3 B m S m 4 4 d 2 9 V Y y 9 T R X d 5 d X l Y K 3 F k O V R z M W U 5 d C t 6 Z D E 1 V U h 2 L y t 1 Q V Z 5 L 2 N N Y j Z 6 W E p 3 N V h r S m R u e F F K d 0 5 U R 3 h X N V R D L 0 g w M E 5 M S m x 0 Z V Z P W m V m c T N 0 a y 9 5 c z N G V 2 Z P b j M 2 W U h 2 b H l p e V o v K 2 9 B L 3 Z I S 1 B v O E 1 Z M X Z q N n V U N F J 1 Q U F B Q W 9 K W X k 4 Z 3 U x Z V A 4 U m V i b T V h b G h r a X p w d H U 4 Q l V Z d l c 1 M U d 4 N 3 V M Y k Z Z c W 4 w V n Z s U y s w K 2 Q x Z X F F W k 8 x S l R k Z n U x R F R s R l p z a 1 N Z M E R m R F d 4 V z F T V j l h c X p N a j V a a j g 5 Y m 9 j S 1 M 4 d m 5 z U W Q 2 Z U d o e l J R c 0 1 p V z J o d 2 h P U H p w d T A x c U c y N G Z v a E 4 w S 2 g y c m U w c T c r e m t W R 2 1 y c j h 1 V l d T e F h i T W Z U e l Z Y R G 9 s c F d l Y j d F Y k 5 i W H U r T D B u O V h i W k x h V T Z i T 3 A 0 O V F x T 0 Z C e j d o d X Z x W j h 2 M G g y Z i 9 x Q j c r M 2 J S b z R P a U Z Y U 0 5 U a 0 5 B M 1 N O M E F 3 Q U F B T F Z n c 1 V q U E x G c W 5 B b E 9 K W m d 6 c 2 J q V l B 1 a T U w Z l B F a n U 4 c D l 2 b l d m U H Q r N n I 4 c n p 1 N D Z m M W x 0 c m Q 2 a D V r T C 9 H Z G 1 5 c m Z x M m J x b m V M S m 1 v Y z R L d i 9 i Z H l 0 S T J j e m J k Y U x T e i t u L z E x W T l m d F N r N 3 E z V S t j b U R S W H M 0 N l d S N 1 Z 0 c m R Q d l d p Z z V 2 T E J m b j h q Z k p u M j Z K d G R u Z X h T M 0 p x a m 8 v d F Z j b n V i d T Z W S H V 2 d z Z O Y W F 0 L 1 Q w N n N 0 Y 3 l X W k J V V X l t Y z B L O F B T U W 0 0 d U x s a D l L a 2 l S N X V E b 1 d r Y 3 h s R n U w L 2 R V Y k x E a V Z w U V d 5 Q 3 p 1 U V d x R 3 V 6 U m 5 w a j R u Q z F D U 2 t m V G g 3 b T c 2 c 0 Z E M D N T U D V a c z F N e k 5 z Z n B x e D B I Z D J L R 0 5 S c l p y c V o 3 a G p R M W Z S Q T V Y R j Z F Y k F B Q U F x S V h O U j F Q M V U 5 e F J S V F J z b 0 1 l S D l L c n o 5 d C s r Z l p U V j U r L z N K d G p j M D N w W V p B d E 4 2 b T Q 5 U l B 5 U m I 1 W l h m S D F y M X l n T m o y c X A 1 a 0 g r b G V y K 2 U r V 1 d L c S s v N y t R W j d i T 3 h k L 2 Z B M X M z V X V X b G 9 s Z n R V L z N Q W n B p c m J y T z c 4 c E 8 3 d H J o a T Y 2 O E t t c E Z U O W Z 0 N k t T c 2 Q 3 d D J 4 a V Y v M z g 0 a E k 5 O H M x e T d U b V J w d H l p O G x F R F h a c z E w d C 9 I R E 5 U W W p o R z Z m Q l M 3 c j R l N 1 h w O D R Y U G Y w N m F 3 U F k v W m 8 2 Y 0 Z F T F l n d F g x e k 4 z O U 5 E Z D B a M z F G O U c 5 Y X Z k V G V H Y V J P Z 0 d B Q U F B Y W 1 G Q W 0 r Y j Y 2 N m o r R 3 R 1 c H J i e m Q z Z X F z M 2 F H U k x S W G s 3 V l Z w N G E 4 R 1 B s N l Z n d U d m U i 9 a V G w 2 Y W h s U l l W d T N o Y 2 t n S z h Q Q l R n W m Z z d H Z C R 3 J o a H U 1 R W 5 s Z D Z O a T R v U 0 p E R z Z p N D F D e H p X W m 0 4 M 0 5 6 V X Y w M H o v W G x F W D d 2 c S s z a T R L Y 3 p m U j E y Y k 5 0 S 0 E x c z A w c 2 4 y c m l q Z m I x Z W 5 j T k Z U d i 9 t Y T B j b 3 R N a W p s N l F q d F N U a W 5 w W E t i R G U 0 Z m o r d U d V b l p W e D V j a 0 x B Q U F B M T R p Q i 8 1 b X R r M W 0 1 M S 9 3 d j l L Z 2 Z i N j d k c n J m V z d 1 Q j V B S E R W Q l F R R z I x e W x 6 N 2 0 r T 3 d J Q U F B Q U F 3 S z h G b 1 J z Q U F B Q U F B S U 1 R d W d F Q U F B Q U F N Q W l o R 3 d B Q U F B Q U F n e E M 2 Q V F B Q U F B Q X d D S 0 V i Q U F B Q U F B Q 0 R F T G 9 C Q U F B Q U F E Q U l v U n N B Q U F B Q U F J T V F 1 Z 0 V B Q U F B Q U 1 B a W h H d 0 F B Q U F B Q W d 4 Q z Z B U U F B Q U F B d 0 N L R W J B Q U F B Q U F D R E V M b 0 J B Q U F B Q U R B S W 9 S c 0 F B Q U F B Q U l N U X V n R U F B Q U F B T U F p a E d 3 Q U F B Q U F B Z 3 h D N k F R Q U F B Q U F 3 Q 0 t F Y k F B Q U F B Q U N E R U x v Q k F B Q U F B R E F J b 1 J z Q U F B Q U F B S U 1 R d W d F Q U F B Q U F N Q W l o R 3 d B Q U F B Q U F n e E M 2 Q V F B Q U F B Q X d D S 0 V i Q U F B Q U F B Q 0 R F T G 9 C Q U F B Q U F E Q U l v U n N B Q U F B Q U F J T V F 1 Z 0 V B Q U F B Q U 1 B a W h H d 0 F B Q U F B Q W d 4 Q z Z B U U F B Z 0 d 0 V V d r N i t U b W J s W H J I Y 2 t i U G 4 5 Y 2 Z 2 V n l 2 b G Z I W T k 5 T W 8 r b V F W R m V u c l J P c T J J T z J w M V B E a 2 p T N F V s c F Z l c F Y x Z E h R b n F H M W g x S l V Y R 3 A r V 3 A z Q l Z j Q m 9 S c 0 F B Q U N v U j l t R n h U c D g 1 c n c y S n F i c W 0 5 M k g 5 T W J x Y m Z x L 0 J X d V V Y M X h p V m E 3 V V h L Y m J Q c D Z 2 U D h 4 Z n B U S 0 x 4 Z X B j V G x H e F R K Y 0 V 1 R E 0 1 K 1 p x L 0 4 x N 2 4 4 d 3 N y a n B s S 3 p j b 3 B L a m I y W m k 3 N H g 5 S 0 5 l d V R y N W N v c k 5 s V W N T M G p Q M E 5 5 Z E I z W G c 5 R m 1 y U G s z O W Z K S E d 2 U G U x d G l h Z n J K Z S t P V 0 x J b T E 5 c T J 1 e E Z k c G Z Q S 3 p Z c E x T Z X Y w c i 9 M L z Z n d 2 M z T 3 N I d m h 5 a W J J S 2 k r c T Z 5 N 2 d P d U Y 3 d E R n Q U F V R n R 0 W n E y O D J s M 0 F a W k x 1 R 1 h t M X V 3 R F V 1 M j k y S F Z K Y V R y N E t T M H F W Y n p J c H Y 3 a E V 1 Y 1 V t N V J R V k s 2 d W d T R m 1 G U l R w Z l V L U l M 4 L y t 6 Z D k v e F V S Z n B B O G M v V z d P Y l h r a 2 h Q W k N F R 2 5 y d j d j U U d p d T N z R G N 0 W l R z L 3 k 4 O D V U e j k 3 d T F Q U E 9 L e m J V R X h F R l J i b 1 V r U n B L a 0 J C S 0 l B V V N J Q 0 c 5 d D k x c y t m M l J z Q k I y a z J 5 U 0 R j M 2 4 v W H J 4 Y 2 5 l K 0 0 v T 2 R K W k h r K 2 M 3 T U 1 4 Y U g 3 U l V L Q l c v T W 1 t e D d y M V l w d V g v Y 1 l G N V l z W W 1 2 Z G g z Z z F o S D l i Z G V T W H Z 1 W T U y Y U 8 0 K z d S U 2 E y T z U 4 d G Q r M 2 w 1 M V J h T 3 Z 2 U V F B T V U x Z F l 4 N G E 1 N U x Q d X N u d D F 6 Q m x J U m 9 B T 3 F N a l h 6 N 1 N 6 c H h n Y j U 0 d W 1 s d G R i S 0 t 5 d 0 d J N y t G d k s 5 T 3 F W Y n d 6 W n h x U E x W c k R 6 W j h 0 N G Q 0 e G c z b H E y a 2 c w S 3 B W T H h 0 V l Z 1 V 1 d W c U p R S 3 A r d C 9 z R 2 s z L z l u O G k x M z U y O W R N N W J y Q m l V R F R 3 N U 8 x a D Q 0 e U t x W W 5 3 V j R l T G h 1 c n V I a E k w Q z J F R U V J S U l Z U U x m T G g x R D B k S 0 t s c V U 2 V F Z x d k h W d T Z D e l R H Z 0 F B S U F C S l J F R l V l T 3 Z j a V B U e l l X R F B Z Q U x j O W Z o N z Z Q R D M w Q l B r N l U 0 U E x 3 O T Z l T G 5 U d z l N K 0 l M d D F S S D h X N 1 V u b j N R M D d 1 W D V J S D l 6 V W 5 R O U 9 k V 2 8 x Y 3 d Z b H R p a E x P W G F T M 0 x K S 1 p n K 0 1 S N l c w W H d U N 1 k v b 1 J h Z 3 h H d T N h a F B w N j I x M H Y z W l Z K b m J P U 1 d N e D R L Q U x Z W j d 2 N m h R U z N L U j B h S H N l T E J H L 2 5 k d 3 R W O H R I V V B 3 N k 5 D b V o 0 W T A r b l B k U 0 g 0 M T Q y W E F i Q X g 4 e G d M Z n p t S X I 5 N k 5 m e m N I N H d W V k 5 W V F V O N k J S S 1 c x b G p n d 0 t E M l o w V E 0 5 e k 1 s N X h i a 2 5 R T F l R U V F n Z 2 h o Q X R 0 Z i t w T z N E V W E z T F d h R H M y Y W 5 1 b D R l U l Z H Y z l Q e T h k d E h E c 1 J n T W 5 H a W 9 n c U F j R i 9 2 V H Z Y c H B k U H k x M n V u d G l n N 3 R R L z g x Y X N u N G E 3 V j J M W F o 4 M z R C T l F h a l h i c 3 p 6 Z C s 1 S D E r O W p s a 0 Q 0 b H V V N 3 o x U m l J L 2 V q Z W d B W D d z M i 9 o N T Z 2 c n h 6 R m h z e W N p L z Z n Q n R n W n I 4 N G 9 P a 2 h o V m F 0 W W t 4 c 0 9 I T y 9 X d G 1 p e n N i T V k y e k 1 Q T l p x S D N Q S E R w S 2 c r e E l s U W J j U V F n Z 2 h o Q k F 1 N U l v b H h Q Z k 9 Y M E Z H V V p u R G E w d n Z 2 e D Z B b D F k d D R l V l Z X M X B j d S 9 h a n h W M i t k M G V k b X R I d T g v S i 9 I V j Z Q Z W Y 0 R H A v d G E 5 K 2 p O e E F Y N n V X U m M 3 V W s 5 V V V o U 3 o y Q V U 3 V H d Y e V M y c k p N c m Z w O T M r c k Z i W W t u M m N z Y k h o d U d z M U h I M 3 B J U 3 J y R F l 6 N j Y y Z k 0 3 Q n Z I T z N P b V l i R m F z V m l 0 c U I y c 0 t o Q 1 h M Z 2 0 2 a F J C Q 0 N D R 0 V j S 0 U z M X l a M 3 F m M n R 3 L 3 Z 6 N D h P L 2 J i U E 9 1 a 2 R 2 Y n J l Z j c x S V A 4 N j l O d T d z M E Z t Y z h Q S E d Z W G R u Q m d o S i t P c H p E M U l S b y t v U U V P d D J Y d j d 2 Z X F Y c W x 0 Z l Y 4 c 2 k y V j h i M G l P e l U 3 d k M r L 2 1 H c y t Y T V F O U S 9 y d z V 1 d 3 B y Z G I 3 N z V a Z m V I T n R N d l B 2 b k 4 z d W Z R N F d G R k 5 h V z k 5 a T V u N 1 J u a 0 0 w T k p x N G F X a G Z B R j V a d l p W N X l Y d H Q r K 3 p G c j R N R T N V S U l J W V F R U X J p U W 8 4 U m F I V E U x U H B x e X V n W j I 1 Z W J i R X F W W n J G W W U r V 1 l O T n c z d H k v a G V F V T d O Q m o 4 N W R S U 1 B U e G 5 S c G J F N D Q 0 b X B J K z N L b m x t e U F Z R E h w b 3 l 3 M j l Q d E N 2 L 1 l t T U x u M j l Q N E t 1 V U F x W C s 4 d D h Q d E Y 2 Y 2 V B c k F s Z z J 2 T j V Q a G 8 z b H l i e k 9 0 c n R 2 S E R m Z G U z T 1 N 1 K y 9 u Q U 9 D Z 1 Z N Y X c 2 N n J W Y V l 2 M n M v M F F H K 2 p J Z 0 8 2 L 0 F Z e G F W R G d t N G h o Q k J D Q 0 N G Y 1 J L R 0 F J e T k y Z l J i e j J 6 M 3 B 2 T E o 2 Q z l j U D d v T 1 h U a 3 R S Z F M w c k Q y U X h O U 0 c 2 U T h 1 M V Q v b n l q c X N a R 3 h m U j V Y R T V 3 M n l 4 O G x O R 0 R u N 3 V P d n A y W U p h N 0 k 4 Y k d o c k 4 0 e n l G b U p N W j J 1 S z N C W k 9 h S H Z S b j R 1 Z X V Z R W g v V l p 0 M z R I d j V j M 3 E 4 W E s v W m 5 z Z n B n d G 0 z d n R p U H J E K 2 N 3 T k N L V U l F L z M 1 d m R I T 1 Z w Y X d U T X p S b m Q 0 a k 9 M U 0 l r R z N F R U l J S V l T N G F C M D h X U U x B Y n o 5 Z D R w T C s 1 Z 3 h P d E I z M T F C b E t o V 3 Y y N m c 2 S k N N R n F o W D M 1 U l l 5 S k R T Z T N y Q 2 1 K V 2 1 5 Z 3 I 4 T 2 w 1 Z k 4 z S F d C Z T h s N F c z R F d i S U M 5 M 3 U r d G h Q b D Q 4 K 2 Q x N n U v S 1 V Z e W N C Z U h i c H p 3 N n p s e G R W M X d F N G J Q d U h x U 0 1 J O C 9 H e U s 5 O T I 1 Q V R G T l h Y R T k v Q m 5 R Y 3 F C Z G o 0 c E J I a T R j M W 5 m a m d Y U D B 4 T m o y U G Z z M 0 E 2 M U 9 X W E Y v a X d x N m h 1 N F o w e V N V M G V W U F R K e E d D c 1 B a U E h P V H p 1 W T B T Z T I x Z V I 0 a l d Z T G h W V z F W T l E z N E t 2 W E 1 X O T d H d E N V K 0 8 3 V W 1 l U U Z s V F V B R H M 4 b 0 h 5 V k o x Q z V a R W 5 R T E l Z U V F R b 2 l M V m x X R D R Y d 1 B 3 Y 1 p r d H F C U n V T Y m 9 q Z 2 5 3 e F Y y c j R j R E p Z c 2 J F a H B O V D J u U V V X V n l n S D E 0 N n J W M z k w c G 8 2 L 0 5 4 M W J R W n V w N V p V T z d J a 0 x h U E 4 4 V G h x Z S 9 l W U p J Z E I 5 N k k 5 N l F C a 0 Z K W H g 1 M l V i M i t 3 W F l F Q l l V S W V E N 3 E 3 N G Z F Y 2 F D a 1 h U M 2 5 s b k p B U U h N Q z B o a H J X S G p y S W s 3 Y k R k O F d t b n Z E T m 5 H b G Y r Z X l G d n J F b m 1 q V m 1 U e W F 1 b 0 J 1 R G h i M z Y w c S 9 2 Y m V m W V B p V 1 N m O T Z W T G d t N G h o Q k J D Q 0 h I U l c z R D M 3 U E 0 5 Q k F 3 b U 0 z c k 4 2 V i t 2 M z l 1 d 3 M w U H R I N X Q 4 Z X Y r M V V x R W d J Z G l m Z 3 d X b E F C d 3 B y U 0 R V e H h N d m 5 a W k d z N W 4 2 U m x P T H R 1 a 0 Z w Z l F O Q 1 h U N E V F S 3 Z V Y U 5 S c V J 3 R 2 R Z O T h z N G J s K 3 p Q S m Z P R k I x Q T R l R 0 V 4 O W Z 6 N U h T a X F j R G d p T H F 1 d F l l V E N i Q 0 Q 5 d l l n T j l x Y W c z c 0 9 T K z Z 4 e l c z W k d U e j A y Z m Z z L 3 d x S E 8 z M 3 p u b D J F b l M 4 b 2 9 Z R n h m a D h D a X o x d n h 1 d 2 x E V 0 h q c k t Q M z V P W W R i Q W V J Z l p 4 e E 9 E Q T V n M U 1 K N U Z l O U o 1 Z k 1 v S S 9 u W F R a U m p P K 2 p w O W 1 w e k c 4 d j J a Z k R k M 1 R w Y y 9 p N 2 g 0 U 0 5 B d G h C Q k N D Q 0 d F Q z F R Y m p B U j Z u T T Y r L 2 Z j T n V 6 c l U v c 3 l n R z Z C M 2 t E O X B l V V V B S E N t c E l E R T R B S U F G S 1 F k N V l j V W 1 1 L 2 F a e F d V a 3 Z m Y X h Y Z m t i c 3 l a e l k z U D I 3 T E 5 W T l J q U W F k U U 9 B K z d P K 0 h q Y k h r e G 1 D M 2 V N S E V o T W d B L z N 6 R i 9 C e n B 4 O H U w U m l G c X V W d D l j b G 8 5 T 2 9 t V H Q y c 0 V 2 d T d Z e F R T Z T d t a m g z V W 9 Y Y U R 3 b 0 1 a R V I z R 3 p w e D h s d X p O Y U h V T H d y V 0 R F d m t 1 O V R B L 1 o r V G E v c z R 0 V m l 2 S z V n e H N R Z n V 6 Q U J n Y 0 V R S k F a Y j B C S D c x Y n B 6 N k x 1 S G h J M E M y R U V F S U l J V V F Y M V J v Y X F U T T J F d G d j R 0 o 4 e W U y Q T g 3 M T Q z d m M y M m p 5 O W E 2 M 0 I 1 Z D F 5 Z 0 g w d l N N a k J i c k d R W G w 5 c 3 R 3 V T U r O G s 1 V V N n V W o z c H J I O H p Q S G N l V 0 E z a X p m b D h s T H E 3 Y X c 4 K 2 0 3 c U c 4 M E 1 m S G Q v N 1 Y 1 N z d 5 S 2 F r S z l Q W j M 4 b E c w c n F x N 2 p 5 N T M 3 O G Z m U W M v U H d m d W c x Y W 9 a R 2 h 2 R H N z c D l a K 3 N B T k x W W U J m T H c x b G Q z S E N u a G 1 4 b W h D d k x 0 K 3 J y a 3 p E a G F V c 1 A 1 d 0 R v b k J B V X p v R m R u a D l 2 Z V B H O E x P b k h 6 K 3 V U R 0 Z h N U l T S E 8 3 d F B w V T R M c n V r Y V R 2 Q T B k S U s 3 d m h p R 1 c v T 2 5 t S j M 1 T m p I M j F M N V l P T n V 2 c n R 2 R G p F Z G 1 I V V h G e D g 1 b F Y w S U l Z U V F R b 2 d 1 T 3 R L O D V 6 c m M x M z Z Q Y z J k R k J m Z 1 E 0 S 0 d u c 0 x x R 1 k r V l Y 5 Q T F 0 b V F r O D B G T n Z 5 N V R 0 c F h N a n l O T W R M M T N U c k d t U X A z d U x X W G R I c W h 1 T T V K U l Y w Q 3 V v L 2 V Q S G 5 Q S G F q M X V w Y n p U e C s w b k R i U U g y c T F k T j R r U k Z O Y i 8 v Z G c x b W l 4 V 0 F O Z W x I Z U h O d E 1 t T m l 3 N 2 x u V E 1 k b W 5 M d m l y K 3 U y Q S 9 E Q S t D R 2 R h a i s 1 Z H h S e G d Y N 2 t s b F d 5 Z k g r b X d 6 b 0 d r e G 1 B U n J N W m k 5 W E t N e j l z b 0 1 a Z 2 R C a F V q N H J w U 2 E y e G t i b n p W M U p y Y U 9 6 V W 1 N V E Z R W U p 1 S V l R U V F n Z 2 h 1 b W g z Y 3 h i d 0 F U M T d 1 S 3 p Q N l l r e G J I d m l E b X F O a l p n d E Z p T D l m T m l Z Z W N 4 b C 9 T L 2 Z u N G 5 a W X J X Y m d l M k 1 u e k 5 6 K 1 N F d G d 6 N G h n Z H c 4 d k o r d F B D R T R n T m V 1 b n N T N n c w Z T U r O H Z s T E V n N X d F U G Y v R W h j b 0 I 4 Z j N Q Z 2 J o M 3 V q b l Z G U 1 U 4 Z W J h N V B a Z X V T R V U v V j M 1 Z W F 6 S V N P W F h r R i t Y R F d n Z D Z m d X F W Q m d P e m Y 5 e C 9 R a k x h N j l z U 2 F a T j l j b T g 5 R E M x U U Q w R H d 2 a T Q 2 M n A 3 T X J O N T Y v W F R I V T R t O T g v T k l n b n A 0 N G t 1 N l N j c D c 2 M 3 p 3 N H Z M a D J 5 d k Z 3 S U l Z U V F R b 2 d 1 V 3 R H O F Y z Z E d I O W R r N F M 2 d X F T T 2 p z S l Q w d 2 x L M l p q Y 0 Z s c k 0 v L 0 J h c k Z W N j h Z a 0 t Y K 3 k r b 3 F 1 V n Y 2 M 2 V n M D Z p W k 5 U Q y t T M z B W V n R m e T F Q Y y 9 v V l l w Z V h Q M k Z M d E E r c H F r Q k N y c k R i e T R j a k 9 i c 2 8 0 U j R l Z k 4 x M 2 Z Q e G x l d j Y v U T k v N 0 V 4 a F M 5 M j d H T k J 5 Z 0 Z T L z N o d n U v V 0 h S b 2 J 5 M T J 1 b j R x Z l g y Z l p Y Z D h h M W d 4 S U k 4 Z l p n Y 2 5 4 M G k v T D h 5 b X F X N 2 N 0 R X E x W n g 0 O U M r U l B w N T g 4 d 1 B H M 2 h n M 0 J D b U p F U T c 3 Q X Z n b m p H R F d I V X d t M V V I c y 9 s e T U z N X V I Z U Z j U m 5 W e G N a R 2 d X d 2 d o a E J C Q 2 l D N 1 l l N k t R b E d N b k d S c 1 h R Y V N m Z D R 0 c n R j W k d j c 3 N x M j J 4 Z m E y e T V 0 T m h p d F R M c H Z T K 3 B h e T R Q O S 9 Y a X F n R z l H U m 9 S d 3 Z E b 0 1 G S n l U M 1 p w d k 1 m S 3 E 3 a n p p M l d V M X R i e n p J e l I r T G V 6 R E w w d D l Z M G 0 3 d n R x S l N V M W R U e D c y V m d H a E F X M X V G N 1 Z Z R 0 R o N 2 9 O O H R E V V Z B R y t k R z h m T H E z a H F 5 V T g 4 T 2 5 F W V N l S E J u Y n J 2 a E Y 2 U m Z M L z N N R E 1 T b l h 2 S W 9 W U W 9 X a j N x N n h T T D F k c H V Q e n F O M m 1 F U S 9 j N j E w M 2 p s c W 9 s N G F M V 2 9 s Q W 9 X c H g 1 a V h H d 0 V U M H d k M W F K Z V Z Y M 0 w 3 U E l x c F l M W F o w M 2 0 1 b m x M Y k Y 5 d m N l b V J v R n N J S V l R U V F v Z 3 V l T 1 h I c l F E O G Z 0 S X d 1 M n R y R H g x b D d h R 2 p I Z X B Q c V Z E d z N N e H h C S G 0 2 a z l T e k I 0 S E 4 r N 1 p Q Y 1 N i b 3 J q R V l L Y W 1 w Q T B E U l B M T n J 0 Y 0 s z Z T l K N V p m V V d x a H V N M 0 R s c U l Q Z V A 2 O X o r W m d D e n h j c m M r U 3 R J e X l 0 a X p x Q k U 3 b T N l b j I w d 2 1 k b W N k W X h s K 3 p K W m M r Z 2 9 E W T B t K 2 9 j R z h l N T E w e G t j S H N 3 L 0 5 x Y n d h Z k p l Z m p x Y 3 c 0 Q 3 d J S z d z M z V 1 c G l k S E V C V H E v d D N 4 c V F q U n B m N X J i N m J F R G x O Y z F Z R F N i O G R H N W 9 W R 3 B X S D B 3 R 3 d B M 2 R j Z E R K T F Z L a W J m c W R C Y n l P W U 1 T d V R Z c G t a M j U r U 3 p h a z Q 2 b m 0 1 W m F R e U 5 M O T J Y U z g 2 e D k v N G 5 C Q W V 4 N D Z r N D B L b F d Y U G 8 r N G N F b l F M W V F R U W d n a F J C Z W s 1 U l Z 4 W m Y v Z U R z K 2 J I a D R W e G w y a k J y Y l p m d D c y T k h i b D V y Y 2 9 1 N m 1 W S T c 0 Y 2 V l V 3 F p U X h w U G 9 J c U l U a U F C O F l Q N G N H d l Y 3 T W w r e m d B T V F F K 0 F M e T F M c G 4 v Y l A 0 R k 4 3 V 0 t s N j Z j e U c x Z F h N c X N V a X F J R G Z U R n c w M 0 x H N 0 1 u c y t k N E F m L 2 N 0 S n Z r S X l l b 2 J 6 U 2 h V T U Q 0 d U V q d U d q M l F T Y j J q Y k 8 z K 2 I v c G 9 i a D h 4 Z 0 g 5 d V N t S H h u a 0 8 4 d m 1 Z Y n I 2 L 1 p S a 3 l B T H o v Y 2 Z 6 M W V P b T J Y e H V X c 0 x k b k h l Z l R i T l h i b F p 4 O X Y x b G t L Q m J o c j F D e E 9 Q Y 1 N w U 2 Z R d 0 h 5 O W V 1 b k t p W F Y w S n V D O X R F b l F M S V l R U V F n a l J C V y 9 O b n N L N H V B a T c 4 c k d 4 N F l 5 T m k y Q m 1 2 N 2 c y M i t l V V Z h T H R 3 R G 5 a c 1 l H K 3 p C N F l i O X V i Z k 1 2 d z A 4 S H p n T E F n Q m 9 R R n N T c z N u d 2 0 5 S W 9 r T j l M V T l E S G h v d 2 x C S 2 F 1 c j Q z W V N o V G g 5 U k 5 X Z F F J a V c x O W E x Z S 8 v T m w 0 M U F x R k t p V l N 2 c U V C R k p Z V l V 1 R W 5 6 Z F h E Z W p O T l V r S m R y T z Z w N F Q 2 Z V B M c V Z a T j R Z c 3 B J R n Y 2 U 3 p n O X B H Z n p s O H Z I b k x P Q U c 2 Q m N h U k h 3 U G Z 3 d 2 1 N M m F M Q m I x R 3 c 1 a T R j S j Z l T n F y O X h z M U d S Y m V k a E c 1 Q X p 4 N G N l Z k V o M j l M M X J 1 d 2 5 G e G N 2 U l d W R m F m d W J G N F F R U W 9 n T F d O e m 5 h O C 8 z R U 1 S W n N 1 O W 8 r M X p p c m h q M 3 p o Z m t W V l J 6 O U t X S H V 1 M G U 0 d U p 4 M D Z m Z n N 5 T W 5 Y N z R m T G h B b X N 3 V j F C e D R n Q 0 h F c D h m R U 5 j U G h V U m Y 2 U E V F S U l J W V F R U X J p R U J O e E M y S l A v S z R R U V F n Z 2 h o Q k J D a U c 0 a V F i Y 1 F R Z 2 p o Z 0 x 0 Y W t 0 b 0 l J W V F R b 3 V z a z Z C W k N D Q 0 V j V 0 g 3 M U t E N m F P c W p E N 1 Z R S 0 J h R W V P b 0 x k M 1 J 4 Z U h 4 U H F 6 N 3 B y e G 5 K b F R F a X J m U 3 l j T 1 p 3 Z E 4 5 a G 5 0 K z F P b S t h T T U 4 L 0 R F O D d w U F l V U V F v a G Z B O G x l T G 9 R U V F w e G x X Q T l m b 3 J 6 Y y t m b E V D U U N U d 2 d O U k t 4 U 2 9 s U W 8 w U 2 l X Z U d q V 2 V X a l Z l R 2 h Y K 0 9 p M E J P a T J C T 2 k w O T N O M E k 5 Z E N o V W l q W V V W a k 9 6 Y X R U N 1 B x Z U d S V k 1 q T G M 3 W l E z R 1 Z 1 L 3 Y 3 N l l o V U 8 5 Y 0 J 0 K 0 9 K Q 3 p i b E Y v S 1 h X d C 8 0 Y 0 V C T V V 5 T E R H T E 9 p c D I y Y X o w O W R m a n J O R T c z S l l R U V F n a m 5 T T k F 0 a E J C Q 2 5 P V z Z Y a z N I N n l 6 T X p B U G d r N m 1 E V z Y x c k J Z c n J E V l F h R 3 N t d m J l Q m d X V F d s R F V a S z Z v M m 9 s U X B N b H R P S G h D Z 1 Z D b V p F O X V C a 2 J R U G J D O H B k T X R a M z l t U U R N R E 9 x Q j M z O H Z X e n Z I W l V k c T Y 0 R E l O S k x 6 N k J B S D V m Y 1 h 3 Z 2 h o Q k J 0 a z Z C Y k N D R 0 V P R U 9 R W H N 1 c z J G Q j J G M V Z 3 d U x 6 R 1 Z w N W Y y O E N q R z l P b 0 0 1 b X B h e l J U M D J o a T A z W G p x V z A w T S 9 x Y l R V N z F Q V G J V b j B D O W x u Z F R z M j F u d G 5 i V k I y b E h B T 2 p s N D B F Z m Z 5 L 2 J l N E E 0 S D N l N 0 1 p R 0 V F R U t j V 3 h K M E N 5 R 0 V F R 2 U 0 d T I 4 V V d w V 1 M v K 3 p M Y V Z I Z V l E S 3 p w N 2 l 5 U l Z s T m 9 3 b X Q w d m 4 w S 0 x j a 2 h B U H d U V V l l Y T J l U G F i V m V o S m N l b 0 0 w N m M z O U t K Y W V x c m t X W m E 4 S j R J W V F R U X J p U 0 J O M U N D Q 0 Z F c 3 d D Z G x w c 1 R 3 c 2 1 v c U d I R G l l S j I 2 O W M y b X Z I e G N H N G Z k T E M 3 R z F N a W d n Q W 9 x a m N R N i t Q U m J w d T I 2 a m d L O X E w d W 1 q M F h R Z 2 d o a E 9 0 S T B D M k V F R U k w K z h Q Z 1 h u a H E x S 1 F X V n p v M W E x e l R h T U p O c F V T c F V M U z d Y U H p 1 d m x H b 0 Z B c m I r N 2 p Q M T d a Y W Q r M 3 N N Y 1 Q 2 Z U x S W k I r Q 2 h n Y k c y M X d s K 2 5 u W m w 4 Y j c y W l Q v b m x i V F p w e E J D Q 0 N G Y 1 M 0 S n V J W V F R Q X V q c j c 4 V U 5 2 Y 0 0 2 M U t i R 2 F B S 2 F 6 d l N 1 Y V R T M V d p O V F y N 1 V 0 T F h l b F B 3 e U 8 2 M 0 J a d W F I M X J P b E N D Q 0 d F Y 0 Q w S n V v V V F R b l J L b z h X Q 3 d X e W h 3 V 1 R C W U R a V F o y c C t i e l p U Y n p M V F l M W m d N S m 1 w T j F 0 b 0 1 K b H B N S n N 4 b U N 3 W U x S W X N W a X N X S z V p d F Z z d 1 d L e G J B W X J V M n Z i Z G F z V m l z V G U 4 Q n M r V j B 1 Z F Z x e F d 3 Q k 0 w M 3 R M Y z N 0 d T B x a l Z Q T F c y S D Z Z c l Z h V V o 4 e E d u N m 1 I d X h 0 d m o r d l h v a X p H e H g y Q T E 4 Y j B 4 V 0 E y M j d Y N V B 2 c 2 s y M D Z X O G V D Q U d Q U n F G W l k y K 3 U r T U 0 y Z k N O M X c 3 a m p x V G 1 T d V d K d H Z L M 2 h u Z m 4 x b X h v W F l 6 N X E r U D Z l d X l N U W d o a E J D a W J S S j B D e U h F c j R q U m J L R z Y w V V N W O G R T Z l J t c W F Y M W M y T m x K b E 5 G R j k x c l Y 2 c 3 h t R D J V S z k 2 W X p n M l d 4 c G N S V F d 4 Z T Z 4 U V h I T l I y d G w 4 W W Z C d l J 6 V z h k U 2 9 1 V G J P O F V 6 N E Z k S E J E c 3 Y z b F Z S U j J t R G t 0 c 1 F J O X B k V z R h N V d P Y l d Y d T Z N R 0 J m b 1 E 2 Y V Z u U W N Z S n A r c i 9 j Z H R C L 3 J q d G 9 N d k h j Y W F Z N X o v b z F 2 N k Z F R U t J a T R V R T N V S U l j U k d 5 V 0 s x V U d r M l U x Q n N w Y l R C U 1 d t K 2 d w T U Z J Y 1 l P U l N r T 2 p M Y W l 1 Y V R 6 O X V z c l F T S V B a Y 3 I 2 S G Z r R W F F K 3 B Q Y W t r b C 8 5 b V g w M n J R Z m F T e W x 1 b E x 0 c l V v Z T J w S W J 4 N F l F T T M 5 U D Z X e T d y a D k 0 a l V G O E 0 z T T R h Z 1 V D d j c y U 3 h i U G p V a H c r Z G p k M V N w Z W J a N j V Y c H l W M z Z r K 1 R 1 M z l k d V Z 6 R k M r Z D F u V 2 R u Y V c 2 U V p i S U N 5 R 0 V 1 S G h J M E M y R U V C Z U l S b 3 V G T W t O a l V 3 Q m R i N l N r b 1 p H U 0 J n T 2 x 6 W U Y x U 2 I y U j R u b 2 p a U V l q W l E z R z h 6 N 1 R y R l l x Y 0 Z N c D B h b F V U W C 9 V e X F Z L 0 t o V z Y 1 b k k z d F J L O V N v b E 9 y V W F u V X V L b V Z x S l Z L b E V w R k N n V m 9 G Q W 9 V Q 2 t V c U p R S 1 Z E U 1 Z x W l F L b E 0 z b F R m K 2 x x W T V D Z 1 V M W l h C O U 8 x M U V x d U g z T j d p N T l s Z 1 V a S j l p U 1 g 0 c T V n O W 0 v Q y t z Y U F B a H g x e m 0 4 c m x V c D Z l W H J 5 Y W E 4 V W p i b G x 6 c X N r M z N I O U Z i N 2 Q z V H R 6 T 0 R m M T A z R G Z 5 W W 5 r Z W p u e V l x Y 1 F y c 2 p 6 V m 9 U N 0 8 3 R 1 Y 3 O F p S c D N K a k 1 s a U p h N T V t Z n l 4 N n J w M l d q b 3 Y 3 V T l 6 W G R i W D J k N 2 J z S k 8 v Y j l q V m J m M E x J W V F R c m l S Q n R 4 Q k N u Q U 5 X b 0 x U Z V N G N X R B e W R y N j h t c m J T Q 3 Y 1 d l R y L 0 Z v R D V l Z G c 5 a z Z y V X V L d F Z l T 3 R W Z U 9 s V W V P d D F l Q 2 x i Z n F 2 d D Z h N X Z Q b T Z 0 M W F E c D F h T l h x W E N U Y V Z F c j F i a T F o e G N 1 N m 1 V Y U R w d 1 B 2 V 0 Y 3 c H Z N d k U 2 M X k 2 M n V C M D d 2 N 1 Q 2 Y n d X e G h Z Y 1 l K N X J l e j d M d l J Z d U Y 0 Y z E 5 d E 9 Y d H B 1 c m R X V F l L Z k Z 4 a 1 Z O V H l i Y k w 5 Y 2 Z N T 0 p F b 3 J y N 2 I r d m l 1 d U 4 5 U F R V M m I 2 R 2 p S W U x Q N T h v N G Z Q M D Q r M k 9 R U W d o a E J B Z E k w R z N F R U s 0 Z 0 1 G c z R X U n R B L 2 5 O Z i 9 K c T Y 4 b X Z P Z j M 2 W k s w Q m 8 0 d V h k d n U 1 Y V F q V W E v S F h h U W 5 V d X h H Z z B 4 Q 2 t j O E 5 Q Z H l x Q V B o M V F u d 3 F r M 1 Z T W F R x Q j h J Y 2 l v c U F F Z 3 N m b T R M a 2 Z l L 2 l X c j N S b j A 0 O V g x Z G t 2 W E h U b D c 1 d n R Z Z F Q w U C 9 K U k t a b V V 0 M V V i N z d P b k x q a G F 3 N 0 d n Q j I 2 N m Z R R T U x S F R l d l R n R 2 F 0 a W Y w K 2 Q 5 N l Z F b 0 Y x d W F F Z G t J S U l Z V G 9 I a E o w Q 3 l H R W s 0 e G 1 D O G V x N n p s Y V h j Z l J x b H B 5 S 3 V z N F d 0 W D A y d E Z z W W t k c G x F b 0 N k Q m 9 D O U Z v Q 2 R H N E U 2 V F F F N k 5 5 Y T M y c 0 o x R 3 N K M G 1 2 e G Q y c 0 t 0 T l Z L M T J Y Q k Z w M X p z c m F C b 2 5 v R E F 3 T j l V Q 3 N W R H B m O G Q z Z E F 1 N k 9 3 d k 4 w N n d l N X U x S j U x c E p r V n p 2 c 1 d C U 0 d F R U 9 M W F F J S n V J W V E 0 Z z h W c T V X U m R B M G R 0 Q W Z Y c F A z a z E 5 V m k 2 R U V B R j Z y V 0 V l Z W d J O W R E U j A w T l B t R 2 Z U N j N B U F B X R W V i d m p w d E V n W W Z m R k k 4 U F B r Y 0 h r T l c v U E x 1 Q 1 l 1 b E p I Q m Z t d z l X V 2 E 3 U G p V a W l P M E Y 1 W G J C Y m 5 k b 2 E x L z R L Y k U r S H U z V 0 8 v d G 9 N U 0 d F R U V K M G 5 R V G R R b 2 h m S m J Q V l N t N V Z Q W W Z L c T B r d n J 5 Y T d z b W 5 t T 3 F l N k R r T W 5 s b 0 c 3 c V p T R W V l a m 8 2 Y W t u e k V Q W D l N Z X o r Y i 9 1 Z W t J O D N H U n A 5 e V d p c D Z l T 0 Y w Z j J J Y 3 B M e i 9 R b D I x a W R X O G c x Y 2 F I T T Z S W F d J d W g r Y T J 3 L 0 R s Z l U y S l o w Z D Z m U D B v K z F l Z j N P U H B G V U d o d j V Q d n R r d D Q 5 R k N D R 0 V F Q z F K M E M y R X V P U l Z O N X F h Z 3 V 2 U 0 d s d V F u V k Z l M C t I a n M 5 U k t C W k Z l Z W 1 L O F B J a n h j U 2 Z H M j U w W W J 3 K 2 l m Z H p w b 1 h l V F d l c E w x S 2 1 2 c T B x c F l H N i 9 L Q j R k R k l l Y l N z a 1 h 6 V W 5 I T n B 3 b 0 l i K z J n U 3 R q U X Z q M 3 Z o d 3 l L M n J R c V p U N H V t b k l y M m s 0 S j J O O G V l Z m h O c S 9 m M l N l U z B u c G p 1 L 1 d F R U V J S T R Y b 1 N k Q X N o T G h r V 3 E 1 V m o x Z l V j T H E v a F l I a z F o O H F x U 1 M r c k l h K z I v Y X p R W n d y M T B O a 0 M 2 a G d m Z D J L O G 1 s N z M 5 T l R K U H V w Z m 9 T a n Z w c 3 p r V V Y 3 d V B E T X N u a j N G b G J 5 W G 1 z M z B 5 Q 0 E 4 T l d w c U d r M j h s N X J O V z J Q N z h m N 0 V B Z n g y Z F F v a D d t N E E 1 R H A 1 Q k Z l U T N v M 1 h t O C 9 h R m t J S U l j U 2 x S W U p 1 S W N S R n E 2 Q 3 V n Z F R p U 2 x L T H E 5 a F R Y T U d C c 2 1 y c V R X Y W 4 y L 2 Y w M U 5 Q S H o 1 T k V m e T h T Z k Q y S j l Y R W 4 y d H N E b l N 3 R E Y y Z T R x W G R Q Q U d v Y V R i e T F P N U 9 2 R H A 5 Z 1 J J Z 2 Z O L 1 V P S n l u U W g 5 d l g 3 R 1 p 4 V m o 2 V H d 3 T 1 p H U l h N c W x t a n l X d W U 0 V T R 2 c T N i c U h s N W F O V G M w M z Z j a i 9 t O W 9 i N V F L N X g 0 R S t l d T A v S E Z Z d k Z O M V g w L 0 o 2 U E J Z a E J C Q 0 N P R 1 l C T j F D a U l 0 Q 3 Z j b k 1 2 d E l x O W h S W H N y Z T R r d F R p U 2 d y c k R V N j E x Y X R W O V B I M 0 p N S F h p M F E v V C 9 y N G V 4 S H Y 1 N G 1 Y U n Y 0 S k Z P M z d 6 L z R j Z X Z 0 N j h w Z W R o M n h u Y W U 4 b 0 t P Z l A y O U 4 1 W T B 4 Z i 9 q T m x F R G V 2 V H V F U G 0 v Z F R h V E J 4 W T N 4 U G V 1 a m R P R l p k e i t i O F V x Z n V j Y V N 5 d G x O S G h 0 M 1 R M d 3 F W a z B H M 3 I 1 d U d l L 3 R G T 1 Z W W G d t N G h o Q k R D Z G V R M 1 R p S E V C Y 2 R p d F h L a 3 N v N j l w W l h z S 2 F v a 3 R h U 1 N q U E l h c D Q 1 Z W l 2 U n l w N C t m S n d u K 2 5 p V D Z l Z E h I e j V O d 1 Q 3 M 1 R z N E Z D c k 0 0 d F l s O X B s Z T E 5 a G F H U m U 5 Y n Z z Y X Y z Y l d Z Z V B m U m F O c H d v Q V p x T 2 x I c z I r U 0 Q v M m 5 l R V d H O F B V a 3 N x T z V X V X J 5 U G l 2 M W p Y c m Y w T E l Z U V F v d X N r N k J a Q 2 5 I Y 1 d x N V h E N V R W c 0 t 5 a G p l M E U 1 S 1 l Y b F Z C b m J Q M m J K V D Z k b G N K Q V B n d 0 o 5 R 0 J U a 3 c 4 Q k F i N W 0 5 R m w z M j B N O T d u Y T c 3 U W R w U n U 3 S z h t Z 2 J i O H Z L e i 9 Y Z C 9 E b j V 1 b W h a b H o y M V B w O U x n M 0 x G a U h h a 3 J o Q k J D a U F 1 R C 9 I W X F o R G p u c k V C b V J R M 2 J U N W F 6 d m F D T U h Z W G x W Q m d h M j J 5 a l V T c n B G K 0 J G V X F C U G M 2 R H R U Y m l Y d T J R T U Z 4 Z V Z S V m 4 1 Z G 1 W Z k h U N 2 h k U H V P M U J W Q 0 N D S E V o V U d D Y m l G R X Q 3 T U N P V l Y x Y k M 4 b 0 k 3 b W d u T z B u e X l o d E 1 M Y l p w c W V u b n N G Q l B y Y V o 3 T D c r W G 1 n b H d a a 1 F R Z 2 d o a E x q S V N O Q X R o T 2 d X b G N a R 0 5 1 Z V Y 4 b k 5 l Q 2 N r b n l 5 a W 9 h e n Z w V 2 J p b m 5 0 R W h m b 3 d L O F d k V X F C O G g 3 c n B 6 T k Z J a G h C R G l 3 b F Z R V l l 2 W l l x R 2 5 y M W V i O V R L T H k v a n Y 1 a j A 4 T W 1 r W V V m N C s 1 M m g w Y l N 1 d m E r R H R k Z H V a M U R 1 U 0 d Y M W l i Z V Z I U 3 l z S T h m W k U v e X Z Z R X J i L 1 p E R k h T e X E 0 Y W t E d j h 6 M F V j U j V k K 3 Q v c F F v a H p 3 Z 3 B r V m R T e U l h K 1 l E Y 2 R M M k Y x V T B X Y m l z M U F Q W F Z P U U h l c l B x Q k E v Z W 5 y b 3 o 5 M W d o U k J D a V B P b 3 N 0 N U F Z W F V 0 a F Z X M T V G Z F Z j N k s 4 b X F M c V d w N m Z P U j Z Q T S 9 J K 2 1 N d 1 c 1 b n k w b U o 2 K 1 h u e D k 5 K 3 d X U 1 V H c k d n e m 8 x R 3 E w Y W h V Q V J W V z F M R T Q 5 e E M z R C s 5 b U N i c V B K V E l Q S m h M Z k 9 y Z H M v M D E 5 V 2 J x Y W 9 x c G E z c n B t Q 3 A 1 c 1 d n T U 9 G c F N 4 S U 9 V Q 2 d w O T R X Z E J 0 T l p t N z l i Q 2 t h b F p J M 1 p r M W 1 W R X p I a j B 2 c 1 R w U G U r N U p J Z j I r K 3 V Q M 3 F k d X V h T E J h V z c 4 d D B l Q z B o T 0 l B K 0 l Z R j g r M H M 2 W C t 6 W T E y Y l F i Y l p Z V V N s b H c 5 e W x U S U p 1 S V V T b k d j d 1 d k a F N V c 1 N H d m h Q W E h T O G l y c V c r M W J y R G V 6 U l p n a n c 3 e G s v M 1 l R Z 2 d o T G p r T G R 4 K 2 t v S 3 F X K 2 t Z V H R V W W p 0 W V p H c W c x R 3 F o b 0 1 W T l E x V U Z I Z l F G b G R B N l p X V G p a U U t C U z h N V 3 V 5 N 2 I x Y X B l V C t j W U 4 1 W W N V b X Z 0 c D F n R n R I O U x k Z F M z c n R Z N T Z i T 1 k 2 N 1 J 5 Z T F P c D R 2 Z C s z b j V W V m J P U H J T U X d B V T E 5 U X g 0 c T E 1 T H Z t c 2 4 5 e H l C V k 1 T b 2 d H b 0 1 6 Y n k 3 U y 9 w e E F Y N j J n S n V n S 3 p p Y 2 d E a W U v a m J 5 c l J x R m U v T W 1 j W m p p O V p 3 O D J k T H V I Z k 1 Z S j Z h T m h L T l N 1 V 1 N j W F Z W Y m x t b D B 3 R 3 c w V 1 R t O G N X T 1 Q 1 R j R l T 0 l 3 K 2 9 R R X R 0 b m V h b 1 h Y Z n R 4 S 2 R r a z U v N z V w S m 0 3 c U M r U H Z R T G l l Q k 4 x Q 2 l B N H B x a k 9 3 N F V R S k c w N F V z e m 0 v b E l a V 2 Z u R l F L e F d N Q 1 B a a m N u Z 2 d r M 2 9 H R W V N a l F i W V F R b 2 h M M j R k Y j k z Q 2 t w S 0 p G b V Y 2 a n h s d m 5 o c m Z P a l V n L 0 h 3 Y j J E Q 2 J B W F k r L 2 h 3 N S 9 E e j F C b n U 3 M D h Q S 2 d o N W M 3 U F R 3 O T d Q c T h k V V I v R n U x S j U 5 M E 5 P N 2 w r U 0 o 4 d U J X W T Z 0 W m 8 1 Z 3 h K Y m x L V W N P M G x 1 V 1 N X e k I 4 Y W p V d H J u V H Z r e C 9 R Z z F C c U 5 k d T F B Z l Q 5 d n J w Z n N 5 c V R N M m N z c 1 p E d 1 d n Y V d r M V F Q L 1 F v Q m J s S T Z Q R F d Q S G d q Z n h 1 N F d v K z J y c U g 0 V k d o V E U r T T Z m V G 5 P b C 9 j d F J v T y 9 Q a y t 1 L 0 o r c j N 6 W W J s d U R 5 Y 3 p U M z Y 5 b j Z i N U 1 4 c 1 N H M D J n M l M 5 Q j l D W k 9 n V 3 d q U n J 0 S U d J N n R 5 Q 2 x t W l U 4 a k 9 3 b k p h V 3 p R Z W 9 O T X l x V 2 N n V X l P Q 0 d C d m 1 q K 2 V 2 W U s r V 0 V F S U l j Y m J 0 V D k y S n U w Y U R 1 M W J U N l d Y R H g 4 d X J N S n J O Q U 5 3 K 2 N p Q U d r N G t U R l Z V Q W h Q d D Z k N n B Q T D U y V 3 Y x N D d 0 V V h a a z k r d E o 3 Z X N r b G V 2 b m 9 T N 1 Z t U F h a c y 8 3 Q m R R W W p I Y n R 6 a l I v N T M 1 O D l U c G 1 E W W h 2 V W I 3 M 1 J D R S t l a m V p Q T N 6 d D J 2 a D c 2 U G 5 5 e m x s c 3 l N a T l L Q V B 1 V X h 6 O W 5 i W G 5 a R 1 V O R D N 5 O W l y U z h J d V l N U 3 V U M V d a T X V t S m w r M F Q z a 0 4 y S W h o R V B s a G t i V z V C Y X h Q S 2 V B N 1 F Y b F d G c l p u O T B 2 d 0 l z c D R V R k 1 E Z z l p U U l C W G k v M W 1 R Z 2 d o e E s 5 U n N K Z j l q S F Z I M 1 R 0 L 0 J S b E Z a U T Z 2 T G I z L 2 V n Q m V Y c l d G b D F k d G F Y S H Q y b z h X Z C 9 u Z U h Y V n F S c n Z Q e S 8 5 M W V E M 2 0 r U S t j N 2 1 2 Z G 9 6 Y 1 R G K 2 p u a 2 5 H M U o v V k V J V W s 5 Z z J u d l Y 1 Z m N z a 3 F Y S m F k Y m Z m Q U l 6 L 3 p 3 R T d Y R 1 J s N j R m R H g z a m h y b 2 t u N 0 Z o V T J D Y m l H R V R h V 3 h r Y l h I a W x t Z V U 4 Q z I v R E t I a W R B M F N p W G p 3 Z 0 t Z S G h u R X B Q Q k F n d l h k b j V 4 R k N D R 0 V 1 S m k 4 d V R h N V M r M X Z I Z D Z m S H g v K 2 J a d D E x a j E 2 Y z d 2 O W Z K Z D Z t S D l 0 M n Q y b H N U a m o 0 W W 5 E N 0 1 v T 0 Z w V H c w K 0 V j c G l a R X Q 3 d T M r V X o r N 3 M 0 b F Z p M n R y Z W V U Y m F t T T d 4 W E o 2 R T R r W T l 1 W F g 4 d z F I e T d p a G l G O W V I U D J s R m J y L 1 h m T E w 3 e T V O c G 4 1 Z D g 1 M m V K L 2 R 4 d 2 8 0 V k Z q U z d 2 M 0 t h d X Y 1 e T h y T k x O d V h T W l M v R D U v Z m R o V k o 0 Y 0 V k S H J l N E 9 F b l F M Y 1 N 2 b k 1 G c 1 l l M n h J b j Q 0 V 3 N E b X Z G S W F M Z l o 3 d E 5 W S 0 J X T k R B N 2 d p S n B q c E V U M 3 c x c 2 8 v S F V J S U l V U n I v c l A 1 b H k 2 M W 5 4 b 2 Z U V m x k Q T d 0 e T g y M k o w a X h X S z Q 5 O H M 0 Y W J o d l p s Z k s 4 S X A y Y U R u N X c 2 a X N l b m p P a l N X S n p 4 e E 5 T U m R t W F B M T m t B d 0 d O V F J 0 a n Q 2 W G F G Z j J 4 T T R m U H R h W H l W Y 2 9 E V V A 5 N 2 I 0 Z m F M V X c 4 Q j J K T E J 0 V 1 p 5 Z k R S d n J r M 2 0 5 V F h i K 0 9 H K z Y r M W 1 4 U m V r S E x E M T F a W m F Z e U 9 i c z Q 1 e j I 0 a i t Q R E 5 q V E t l V 3 B Z d U x s L 3 p t T E 1 T d l Z I c F p O Z D l r N W Z G R G R n R 1 Z 4 a 2 E 3 N n l x R m d 0 R 2 g v b H d l S G N 5 T X l C N z R 1 Y 2 t Q Q n l H R U V L S T l D Z 1 V j Z W Z H a E x 2 Z n o 3 W j U w W G x t O W h l c 0 g 5 O E Z M c D Z X b 3 V w Y V Z C N 0 t Z b W h E Z G 9 l W G F w M 3 g 1 e D l X T W p Z d m 8 4 c m l j W W J a W S t T a 2 p C e j k z S F g w N 0 1 N d m R F V 0 5 q d z F t O D V 4 Q X p F b V B i c j N 3 V 2 c 4 b k 1 E M 3 N 6 O E h Q W E 1 T V S t x c z I 2 O F Q z O H V i e G Z M M W J z e j J M M X d X e G 0 5 b 3 R y Y 2 I y M H R w N n h z Z U Y 4 Z W V j c 1 c 5 b W J h N U 1 a R V J Y V 2 9 s N k V u e m N i S D c v M W 5 C e m Z K a T Q 4 R W 5 R T D h T d F N h V 3 h r N l p F Q 3 Z z b k 0 1 M k J a b G Q x M X B V T E J p R 0 J m c m 9 3 S j R U Z V J Q Z k R Y Y V I z M E l v U V F R b H c 0 U 2 1 y c U F Q a n R w M H R j M H Q r Y 3 d Z b G N O e m l 4 L 1 l x d F V D c n N N N E I z e H B D S U V L e F c y S m R m e E p q W W N I S 2 J m M j d I Q n Z v N l h G b y t m O W N C N W l Y d l p j R m R z d 2 5 5 Y 3 J l N 0 h 1 Y m p 4 W l B m c m J j c l R 6 b D J F b 0 J u b C 8 3 c 0 1 I d D V V W F d T U D M v W k F B Q W d B R W x F U V Z U V D M 2 K 2 p 0 b i t Z T 2 9 J d 0 h 5 K z c 4 b T F I V G x C Y 1 U w Z D h E M z h X c E J 4 b z U 1 T k N n S W M 3 b C 9 Y d F d Q Q T h Q V E d H Z m M v T z d W Q 2 J V M W J z e j Z L a X Z v R j d 4 a V E 1 b G N E c 2 t Z b k R X S G t n a T N k K z J z R 0 1 Q c k V 0 a 3 V P V j F 0 W V J j M W F p d V A r Y l B w c C 9 i a 3 h o Y j E 0 a G F Y b E Z B U H h 6 W T B x N z k z b H c v R k E 1 c i 9 z U 0 p V R z N F S m M 0 a T l Y S z l v S n l 2 c 2 5 N N D h k a l J S Z 2 R I U E h W e T l l R D Y z d j F a R l p z S 0 V G N k N i U 0 Z F R U p j U E J w T T V 2 T T l C Q n V U M l l K R z V a c W d P e W J B d C t s S X F w U E Z q S W t O S j Z l M D Z T a X l 1 R U E v d k J 3 O E Z D K 3 R x Y 1 B Q W G N l b 0 5 2 W T N 0 N 1 V N Z W t s Y V J w d m p j Z F Q y N 2 p G S k R v U H V S W H Z T Q W N n b 0 t 1 U F B 5 e m E y M l M v Q W d M Q 2 d E Z 2 Z k W G Z I N W p q U V V p c W E 5 O D g 1 S U N B N W d X a 0 l N Y X c 4 Z F p V b m E 0 U m J I c D V Y V T F q U H N y R m x 0 Z 0 w r d D M 5 S G 1 l M G Z t a m g y T V N p b F p 6 Q z l G R W 5 R T G N Z a 3 F O e l N 5 T U 9 N R V g y W G t r V m R U Y j N m Z F h h M 2 l x c G d R c n U v Z G s w R k J Q b k t H d G h C Q 2 l J d m F n c n R u b i s 4 a F l E Q 1 o w W j l 4 W E 9 a N 0 c z W j J x U D F q a z A v d n Y x W X F G Q 1 F F K z N P d 2 9 C U 0 F J N l V W a F B w N D R x W F Q w b W c y V T k 5 b 2 F 0 R T J 2 Y U N V d m l H Q l Z E V V k 3 U H J W Y T l S b 1 Z D c U 9 2 b V M v N 1 A y U m I 5 Y X d m S D h t b V M 4 O G l O c k J B N E 9 w N z g v b l N F b U Z 3 N 2 F P R k Z Y W H N m S m d O a E Y r M 3 N R R y t s S l J i M k R K Z m R j N X J M c 2 p K N S t i U H Y y Z T R R N k M x d T Z T Y 3 V 3 a 2 F Y b E Z q S X V M Y 0 h p V V d X d C t O M k V v Y X c 4 Z D V S O C 9 w e k J y W U R 6 c T V s V U J a Y l g x S E M r d l l 1 S H V n e T N x S C 9 q e m Z i a H J O Y n l 3 W W h O Z j d O a k g w W m N l b 3 R i U X l K Q T N Q K 0 h o Q 2 N O N F p K S j k 4 a m x 4 N l p L Z 1 c 0 a E x U R V p G R F o r b k g y Z E p k a j R O R G 1 h M W g v Y n c 1 W W J l U G J r O E 9 o a D N 0 V H h O R l V J S U l W e W w y b U F r M E 9 O M D l 1 M i 9 i O W p W b 2 Z a b k J 0 M E F 2 W V A 4 Y m N 1 V G o 1 U l V r Q m d j Q U 1 D Q 2 x J T z h z R 0 t U W G Z 2 T T R q S 1 N Y d n Z Z c n Z 5 T l d a T z V j V 2 h m a C 9 l c 2 F q Q 2 c w N m d k Q n R 5 Z D h m R z J Q W m p N R n U 0 W U 9 a Q 1 l B Q i 9 1 b W I r Q 2 5 U b j V q S W h 1 R 1 Z o Y n J G Y m V Y c G V N V H F O b T d 0 a k J M c m 0 z T T A 0 b H V a c z d k b E N I M m c w S 0 Q y W k V k Q m c 3 Y y 9 K W n N q Z U Q 2 d 1 l u V W 1 0 b 3 h H Q X l z K z d R V W R Z Z E 9 0 c W k v b V Y 5 N C t 6 N j h I R F R N Q 1 U r a X E 5 U 0 R 2 R E E r T U Z 5 T n Z l d m l B V G R R b H d D T E Z Z c k c v T k s r Q 3 o 5 T 0 Z 2 e V M r M n V C K 2 k w e k l r T D Q 3 c m V Z Y 1 Q 1 Z F A z c 1 V D R 0 V F R U s w V k d 0 b 3 B N N 1 l T R 0 J 6 W U h 6 S z d J S H h 2 S H Z k O U R i Y l B y N W 9 y Y 1 B s M 1 h H Q m Z p e E p 5 O E J z c 1 p K Z F h H N j N C R H Y 1 e V R 0 U k t S V 0 1 l R 3 N l e j g 4 Y 3 g 1 V U R l c k 4 4 W H l Z d n J k c k N 6 c W Z 2 b 3 I 3 U n h N U j M v O W Z t d m Z N c X F n b j E 5 b l R 5 V T d h d H F M c U 9 M M 2 Z 1 e D k 5 R H o 4 M 0 Q r N k h Y c U J r Y U d j S 3 p 5 M z V t N l F N M 3 R G Z 0 Y 4 U E h X V k h Z Z k s r Q 1 p H Y U 1 K O F Q 0 M 3 Y 1 c 2 N M Q 2 h o L 2 V F Y 0 V v T U R t T k F y c 3 N Q d D d 4 O D N o S j A 1 K 2 Z 4 e l l 3 c l h K Q 1 h n N G F h e F d 3 S H d 0 L 1 U 3 K 0 d C V G l z T X R B Q U I z a j A 3 a W h r K y s 1 N 1 B 0 K 3 p v Y y t J d U x s M n N l Y V F r a H p v c z Z r N W t 2 M G 8 4 e m Z j a z I 3 b D J m Y W h k d 0 R 3 c n k 0 Y j B K Q T l o N i 9 Y a i t i M W h 2 Q 2 J p R k V F S 0 l i b k t r Z W M 5 M X V L L z l I d W Z P a W d y d 0 l j Q k R U M k Y x R G N m S 3 E r Z 2 I y a k l U Z U t D b m 5 p R F B w c V J w W G p v M 2 d q e m Q 4 V 3 J P a m g z a z Z k N W k x d D J S N m d Z a k 9 X V V Y 5 Q X B x L y 9 n e F o 3 e j I 0 M W J x R z A z O G Z 0 S n d X N E Q 5 N m x X V E 9 G R l J 6 Z S s v W F l Q W l l n V m d U Z m 9 S M 2 x 5 Y n p K a l l j T z R a Y y s 0 Q 3 o 3 K 3 U y d z d B Q S t P S G R L c j k 1 T j V S e E F Y N m t W d F d 5 Z k w 5 b V E 3 c l Z C d U 1 l T H B w V V o 1 O X R s a X o 0 V k Z o V E 9 v Z H h Y c 2 J k c E p k V X Q 2 c G N Z a U x q O H g w Q z N F U k t t c 3 c 4 d k d C W T N 4 M S t E a l Z a K z N w V W l z V l h C W V Z 6 S j E 5 S W h r Y z V I T 2 V S a W p F d V p W O V I 5 d X p T R U l J M G Q x M k 4 y Y 0 J I O U N 6 a D h 2 N m 5 K N F l 3 M i 8 2 e E p K W l h J Y l p Z a U h T e j R l T m 1 j Z G M x d i 9 5 L 1 p t W U x W W k d 0 N U Y 4 e l Z r L 1 o r Y n l R M W 9 H Z l V J Q 3 V Y b D R Q M X Q 1 U W 5 B Q X I x M D l p U 2 U r V z h m Z F h 5 N 2 5 z c j Z 4 U E w 5 a U U z R 0 J m b n h 3 N D I 5 c 2 U 2 T T d x c V N t a m s r U z l 6 S X V M b 0 t 4 c 2 V I d D F 0 K 1 Z t O C t H a k Z 4 N k J m b H g x W U R l b m J x b l F 0 R T B V L z N z c 3 A v N U 1 m M E l z d 2 J H M j l X c H F H d k F W N j l y c z U r W H J w e k F a U j k 4 e m I z e l Y 3 T G 8 z b X N K Y U 9 m a G l M a j R T Z E F 0 e E V X a 3 V O N 0 l 4 d 2 R 5 K 1 B M U W N i d j k y b j V 1 R 2 0 1 S 0 N P Z l d o Q W h D M 0 9 V T V N D R 0 V F T 0 p j V 3 J F L 0 M 0 Q V p m V n l U a G J 1 N H B v N k 1 3 b E x T Q z B 2 W m 1 u M E N n T m t m Z m 9 2 V k N p O W V N Y U h M L 1 J k V T F m S z M 5 V H Z R Y W R R T 2 c 4 Z U 9 L S 3 l 1 N W F u d m Y w S 3 R V d k x t N 0 N s M m d m U T F T U W x V M W h 0 N G N l V m 1 O b V V k S T h M U G 0 2 L 3 Z u d D F 1 Y 0 5 x V 2 Y y e E 0 0 W X N k K z F p U W N v R F V Q O T d i Y n Y y a G t h S D g 5 Z H F w K 0 9 s M X J j N U N P K 1 B h U V F t R W V I c 3 d P V D d h N G Z X Q 3 F o c D g z U j E v c n B 6 U 0 N 0 N 2 J z S X R u T H h 2 T D I 5 Z E 0 0 Z U Z 2 Z n V U R 1 Q 3 N W 4 z b T F Y R X V I b j N l a 3 h p U X V m Q k 4 x Q 1 h B U U s 2 Z 3 g 4 d U Q r S H J 6 T k 9 Z R G d y M k U 3 d z l l U 0 9 2 c E h N a W c x R j U 2 S W t L R U l J S V l S d z N 0 N F R o Y V F j T z h u W X V B Z 2 l 6 d 3 F l Y W 8 y T j V K W l Z 0 d G 0 r M X R q W T R y M 0 Z h b V h T Z T E 5 U z E x d 2 U 3 d X Z G V l F O N k 1 6 U W l o T 0 h S W W F U a 2 5 1 e l N l S S t W V j N I b k Y 4 c 2 9 y Y T N u b V J t a j h l L 0 N U R 3 Q 5 b z R u N 3 Z s c E p T V T B k e j E 0 M m x n R m h R U z J 1 V n p V W V d M a j d J Q j l 0 V F F Y Q V c r Z k c 4 Z k l x b m x y e U U 0 O U 9 I R V p T Z U h D b j d q d W h W e V R m N 3 o z T W p F V G 5 I b k l v R l l v V 1 I z M D V Z c k Z h M i s x S H A x R X p K U 0 h h N F R X R H l V e E d V U m x E S W t K c 1 p j Y m 1 J K z B l W D d T V 1 p m c 3 p j Z G R x d U g v Y 1 l D N 3 Y x N H Z u T H F 2 b H B W V m J 1 U E x m M y 9 E a U Z l T 1 p u W l R n M U d j U k Z 4 O E p 1 b 1 c 0 Z 0 9 Y V j F 2 U G Z m Y m w 4 b T V W b m Q 3 N T I v d 0 F 2 S G t t S 1 k y c E V r Q n o z S l l R U V F w e E h y L 3 k 0 R l l E Z k 9 6 Z 0 d h d T J o b z Z 3 O U s 3 T j F l N V F L Q m M v T k h F Z V F w e n R K U F h z U T J M e H Y r e F J u Z 3 U 0 Y W c 1 R 1 N t a m 9 B R k 0 w e n U x W X J m T H N u b l Z k V 2 I 2 R z Z 3 Y 2 l k b 3 d a e S 8 3 a k 8 3 V z h H T U Z 1 c 3 p K M i 9 n c l M 4 S X V Z T V N 1 V G U 1 d j N a Q n B P W n p W b k h X T F l 2 a 3 p X S G p 0 T F F h S 0 o v Y U J E d l h q Z W R 3 Z U h C L 0 d O a k N w O G 0 3 K 1 d u d 3 p r T U N B d m l 5 d j Y 5 b V p v W V R W e W c 4 M 3 Z M c H l a R W s v Y W 5 1 W j B l T z B C N V h R T k d z e G t m b l J z Y W x Z c l Z C N 0 1 C Y 0 Z N N 0 h 5 T D l h Z W 5 Q M U J p T T Z O U n E 5 d V V Y V V Y 3 W F l E c 3 I z V 2 d 5 c y 9 W S T B 5 c U Z G U W V 5 d V h 0 M E V n O U 5 H S W F Q d m 1 s R j R s M m p r M 0 I z M C 9 E b l p S d D V i O E 1 1 S n Z T S z d O S U R F S E h o a 3 F C Y m l B d F F V W j J C O S 9 j Z T R k d X N Q R X l X b G s 5 Z E J 3 W D U 4 R 2 h T T E J O N k J r c X d M W V F R U W x 3 Q T B 2 S 0 t 1 T E o v Y j R m b l R R K 1 B D d U 9 1 V V F Q Y m J E O X Z l e H E 3 Y 3 Z O Y m x O M 1 V 5 a E Z m a n J 4 e T F V V G I 3 R 3 B D Y 0 F B U G p C L 0 N n M S t 2 W m t 2 M m N R Q m l B c H B 5 d k x 5 M U x w b i 9 i U D R G T j d X S 2 w 2 N m N 5 R z B q K 2 p 0 O U Q w Z F V T Z 1 d 4 Z 2 I 1 N H V H b D V Z L 1 p r O W h 3 d j R K K 2 J k c E 4 4 N U F U M W p T W V V D a G d m R j h s Z G 9 3 Y 3 l x W G V V c m Q z L 1 R S L 0 4 3 U 0 1 H O E 0 5 T k t T e m V j N G p Y M T J 6 a j l U W G J p Q W 5 3 N V l m N 3 I y O D E 4 N 2 V y Y m N r K 3 p x U G Z y c k V y U C 9 0 N H M 3 Y l V H U n R a d H E 4 c H F a c E d w V 0 x X d 0 h o d U h 6 R U F B S l Z T U 2 F D b m 5 s Q W Z U O T Z h U F l V b 2 Y v d G N P e m N P N l V 0 Q 2 p 3 Q U N Q U F F T Y 0 Y v Q 0 p P Z 1 c 0 Z 0 p T Y n p M e j B m N W N Q a n l R U T M z e m N x U l R o d l h 3 N V p H a 1 d N Y U d C V W l 3 T F l R U V F s e E E z c G 8 5 a F h G e E V Y Y m x Z M l B E R 1 J z W H d j e C s 5 b W M y b n l t b n J C S n R C N 2 F J e F F i N k 1 u d G d 2 R z F 2 O G k z R F R 3 Z l B B O E t D R 0 J B V 3 h L N 2 N m Q 2 I w a W l R M j B O Z j J N T 0 N o Q 1 V N c H F h b m p k e E 9 H R W h Q Z z Y 5 U z k 1 Z 3 h L c E t T M n Z 0 W H J m N z V z S E V x R k F y V l N T W i t R U U F x c m F v b n c 4 K 2 F x Q W I y N U p p b U J u c T F r Y 3 c v M T h l V F Z x e W J 4 e E p T U k x Q d 2 x u U i 9 T T X Z q T D V l U F B X Y 0 F O M E M 4 M G l Q Z 2 U v a G h N W n N 3 V 0 M z c U 5 o a k Z 4 N F R 3 O W J a V F R m Y n g z M 1 h U Z W 5 U T W R r O F d N V 3 F u a X p P M 2 l L c V d D L z l 4 M E 9 m N G V 1 a l l U e G c z c T V C S j d j Z k Z R V k Z h V X R y O T V R U W p S c m N 4 V 0 s 0 d X k 4 b m t 2 T l p 1 a U 9 r T 0 x h e U 5 E L 1 B o O V V o d 2 p R d n d r M k J a Q 0 N P Q z l E V H Y 1 K z R a Z G R 1 Z m p p b C t u Y 2 U 5 O F F W N U Z 0 W H c v W E N C T V p n d H F 5 V E V q Z n F W O G Z B T W M v c m 9 1 T T k x Q 2 5 F Z F d Z R k 5 l Q 1 c r a 1 p K S l J V Z F B p V 2 9 L Z k Y z O G M x c H Z 4 W V F I b l o z Q k N D Q 0 d F R U I w a 0 F i Y 1 E 5 a V R v R n V J O H l h c W 8 1 Y V d k a D l o N n N x e E Z l Y k R l a l N l R z l t S j J i Q 2 l x T G h 4 c E l Z U V F R Z 2 d o a E R q L 0 x z c W d P K z d 6 d G V k N 0 N F S j B t O E o 2 Q T A 5 d k 9 j R F R X d z Z j N z Z G Y 1 V y T H Z t S D Y r a H l D R U V F S U l J W D Z G W l A y S E V F S U l J W V F R U W d q U l R T V G 9 G a 0 l J S V l R U V F n Z 2 h 1 b 2 t F M 1 V J S U l Z U V F R Z 2 d o U k R l U m 9 G c 0 l J W V F R U W d n a G h P Z 2 1 F b l F M S V l R U V F n Z 2 h o Q k R k U k l K d U l Z U V F R Z 2 d o a E J D a W 0 w a l F M W V F R U W d n a G h C Q k N k Q k 1 K d W 9 V U V F n Z 2 h o Q k J D a U c 0 a V F i Y 1 F R Z 2 d o a E J C Q 0 N O R k 5 K T 2 d X U W d n a G h C Q k N D Q 0 c 2 a V F U Z F F n Z 2 h o Q k J D Q 0 N G R U 4 1 R 2 d X d 2 d o a E J C Q 0 N D R 0 U 2 Q 1 l T Z E F z a G h C Q k N D Q 0 d F R U 4 x R W d t N G h o Q k J D Q 0 N H R U V L S 2 J T T k F 0 a E J C Q 0 N D R 0 V F R U o w R X d t N m h S Q k N D Q 0 d F R U V L S W J p S k J 0 e E J D Q 0 N H R U V F S U k w V T B r N k J a Q 0 N D R 0 V F R U l J S W J x S k J O M U N D Q 0 d F R U V J S U l V U T N r Y U J i Q 0 N H R U V F S U l J W V R v S m h K M E N 5 R 0 V F R U l J S V l R U T N V U 0 N i a U d F R U V J S U l Z U V F v c H R J M E M y R U V F S U l J W V F R U W 5 R V E N i c U Z F R U l J S V l R U V F v a H V J a 0 c z R U V J S U l Z U V F R Z 2 p S V F N U b 0 Z r S U l J W V R v b 3 F P b E Z X e k 5 Q b z d S W k 8 3 V y s x V F V O N U J k V X M 3 S n l o c V g 5 b H R R V l V 0 d V d T V V d x O V d s L 2 Y 3 Y V Z k W W I r R G t 6 d D l Y c j l Z M G 1 W a D d J Y X J P U G d x c G E 4 a X F x M j c x W F p u R V p U M z Y z b n R 5 e X l n N l B z N 3 V V M X p Y d 3 A 2 V S 9 z e W I 5 U 0 l 2 e W 8 2 V V Y x R G V h e n R P b 3 V r O S t a V F d M O W h 5 a X V z S G 8 4 S H B w Y l Q x Z j d 0 e C 9 R W D J O e E x r a F F i Y 1 F R Z 2 d o U k J m O W M y T U t 0 M z Y r R k p Q R j B t M z N x R E V Z d W Z i R H h V e D c v e X Z l L 1 d t b l M v d S t i O E Z L S n Y v O V N 3 b T Z Y Z X d Q a T l k e T c v d 1 Z i T W h 3 S E h q L 2 Z j T X V I b H I 0 S T h 2 M 1 p 6 c T h i a k p i b V B Q U l l o N W Z 2 T T d 1 Y T F Q V l l H a n h r S 2 V v c X B i R n F Z Y 2 9 x N j I z b F J s T l p x b 2 F E Q z c 0 S k 8 z N 3 k 4 c k 4 v T z d y M W R R W V R n Z W N o d 3 R M V 1 p C e W d Q M G 5 p M X V N N m R i U G x q T H p n N i 9 a Z m p U d m 5 J e X R J e W E 5 O X l X M 2 Y 3 R z B V M j M z N X h m e j F Q Z n J L Y X F w Z F h q O U h 4 d F R l R z c 1 U n Z K Z C 9 O Q k 1 Y U G p V N T N z Q V F n Z 2 h o Q k F Y d T h L c V d 0 e T F H d H k x b W 0 3 c D M y U 3 g 4 T k R D S H p s Y V d z S E F u a j M 0 Z G s 4 N j Q z d E Z j T l d B M 2 k 3 c H Y 2 c m V n T G Z P R G J W U z V t T m M 2 W l d y S m 5 I R n Z 4 Z n k r M F Z y V 1 B i Q U R V V D U r O W l 1 Y l Q r Y X g 4 Z m I 5 a k N 4 Z H l S W D l I U D h k V l N y b E 5 3 L 2 J q Q X Z y T m p F V j d z T 2 N P d U k v c l p y U 2 E 5 O X p I T X p 4 M 0 g z N k t S V z c v L 2 x y d j I 4 d k d v T F I x O T Z D S U R p b W p w R 3 Z E W F B K W i 9 0 a z F 1 d V l F c E N O Q U I x e G t h K y 9 T V 2 R 1 R U J m U E 4 y M H R q c F p 4 Z V V B e F B m d 3 Q 1 V n A x U 3 J l b V R P T n h 4 Y X Q 0 Z W J Q b G 5 E d m 1 N R T h O V z B r R 3 B Y S 0 p l U H F x d H l 5 U 2 x S S 2 h j d j d U V D F S e U p j N z k 5 R X J 5 S T h l W H U 1 a 2 w 1 V G J y a 1 g 3 K z N i T F B j V 0 Z R N E p 1 S V l R U V F v Z 3 V L c W l x S m N q V H Z W d j Z O b H V z L 0 d I e E 9 q W m x I Z U 9 K c V N P N W I r e G d y d n Z r T z U 3 N G J q M m V i b G 9 t e D B k M S t S N U Y x Y l Z F K 0 h t N 1 l M U y 9 U a W F M a F Z V S H N o M W V t e H d m e G J Z a k o 5 a W F m W U s w d k N K Y i t m c k R P U 2 d W U 3 F Z b H h E a W M 2 V D c x U U 9 Y V 0 V m M V p 0 Q 2 V k Z H p m c z V Q b 2 h m W E J U Z H o 0 N D F h b l Z 6 Q m 1 V M k t J c z V k a E p j c 3 N x b V Q w d 0 h w V 0 R o e T Q v c G g r a H h t Q z B h e G Z x N D J s N 3 Z Y U m Z K b l h H U m 0 0 N T Q 2 R U F Z S n Z o N 2 g 4 Y T F L S j h a S F F Z S 3 g 2 O G t k O H R Y T T F I V y 9 j d 1 B D c V U 2 W W t 4 b m Y 1 Y z U x T 3 Z 2 L 3 p M O X Z y V V l v V G Y v S E 9 C c m V 5 Q m N V T z R j O V J B S G x y N E k y Y U x s Y X p p Y 3 F h O S 8 x V 0 x Q b j U 1 N W g 3 O D N I W G 5 a T H p p L 0 p D Z 1 d 3 Z 2 h o Q k N p a X d x c m E 2 a 3 h H S W w 1 L 2 9 O T 3 R m L 1 R i O F l 3 Z C t 4 Z 3 U z S 2 p 5 Y 3 p q a T l l e D h r Q V c 5 N H h K N H V H S n c 0 Q 2 1 X Y 1 k 1 S H k z b X Z n V X J l W H Y y R k d Z b k p Y U j Y 3 T V U x Z G R R M 2 1 v Z z h Z e F p X Z E l 6 U l p P Y l J i O W U w V 2 V m W l p U O D d M S D l 1 K 1 V h S D V Z U E N n e k d h b T V h U D N 6 N X l J Q W F U a V J N V l Z R Q 0 U r M 2 J 1 Q V l t W F R z d G Z y N T N h b 3 V 6 V V B 2 Q l h y N T d r Y 0 t Y R 2 5 2 Y 0 x x R E V Z N 2 R x Z G F m N 0 8 v Z m p x Z G N 3 Y U V O K 2 l m T y t K U W 5 6 M G J r U U g r T n E x O G Z m U T g r V 2 R z O W l R a 1 h 2 U k J 0 d 0 F 1 N T Y r M i 9 i N j U 4 e G M v c k I 0 S G Q v Z W M 2 M 3 R N O W N a R z d u d D g 2 V V U x O V F 4 N z d Z c m 1 k U z c 2 U 0 Z a O H R F O D d 2 a G l H Y k 1 I e H V P c m w 0 R D d V a W R C d H h C Q 0 N D R k V G O V F a R z Z r e E d J a 0 4 5 R 1 Z p N z g 3 T k 9 2 Y 1 A 2 M k Z Y V m x K V H g 0 T m Z y e W J s M k V r Z W 5 q a U 1 K N m F P d E Y w T D h u V G 4 2 N 3 R u Y y 9 P O E g z a D g 4 V H J T O G 9 0 N V p 2 c G 9 0 S j J Z Q m M w c 0 t n T 2 c r a H p 0 L 2 I w V T Z U V W F k a j U 5 b D B 2 N 3 Z Q V 3 p I O G h v L 3 R x Y 2 J l b j k x d 1 B 3 O H F v d H Z M e H F T N H R y M T M 2 M D J L W G p j T W F w R 2 U w K 0 w v L 1 g 0 Z l d P U E l 4 Y T k r a k 5 4 Q V g 2 d V d S Y z d V a z l V V W h T e j J B V T d h e n N 6 a T J y Y k x F M T R F e W Y 3 M G p q N 3 h 0 M n R T Z z c 4 M n V 3 N T Q v M 0 V C U G d 5 N 0 9 Y a l d W Y 1 h B U U F H V V Z s M 0 w 5 Z 0 p a Z j F q Z V d O M l p Q Y n Z i K z Q r R W 5 R N 1 F R M 2 x R c G Z u W m J D T X h K V E 9 D U F M y N E 9 S W V l G Q T A z S 1 R w V m 5 I T V p w Z G 0 y Q k Z x M U o y c X M r e D R U M 3 c w R F I 5 K 2 R j Y 3 p Y Z l p l T D Y 2 Z W p 3 Q W V k W D F Q T F V o e F d Y O W R r Y V l w e n N s O V E w Z C t 2 d V p H Z H V U c D B m M l o z d C t N V X N 5 a j d F a n Y 2 U W J S O W h F c j F i e D F 1 U 2 h x S l Z L c k Z a N G Z u T X F K Z l V O V H J m M z B t c D R Z O U l R b E F v R k o 2 c H F l V F Y 1 W H p l T 3 R u M G F w W k x u e H c 1 a 2 J j N U p 0 c D R v d 2 l 4 S m V Z U V F s N 2 l D c X F h a 1 N S T j Z S Z k w 4 e k h F d T Z Y T n I 5 b k d l K 0 c 0 O X h U V j F Q R D l 6 S E h j N T J M Y 2 I 1 d V B G N H J s e n V P K 3 J s Y 3 h M M 3 N 1 V 3 J P T z h k T 1 V F U n N Y M D d O Q z k 5 d V U z T F h s T 0 9 k W T B v M 2 5 t b m x 6 a E h J V U N s M n d 2 Z U 9 T Y k 5 Z e n J G Y z Z O U S 9 y e T Q 4 T y 9 i Y l B 1 d W t k d m J y Z S 8 3 M U l Q O D Y 5 T n U 3 c z h y d m F j V 2 9 G e H B v T U Z K Z n g w T 0 l l c E N k S D B D U W w w d W k 5 L 2 Q 3 M V Q 5 V X B y N i 9 s a 1 d 5 c m p l M F V 5 d W 9 Q Z j h 3 R D c 4 b 3 U 1 N X N O R j N E Q 2 t E M i 9 P b n R K c X Z m O X U r W V U z M X l Z e i 8 4 N 1 p E d T l 6 e D h p Q n R x M E F X N 0 5 Q O E 1 L S 1 R j e T c 3 V X J i Z G c x Z n Z Z N 3 N r b k p 1 K z l 3 K 0 9 k d X l m W m t z M j l l M H R l R H A 2 Y U 4 1 Y 1 B 5 U U R u O E 9 j W E d R b 0 5 z S j A 2 S k R t W G Z G V 0 Z K T 2 x 2 T H Z Q W W R a b G 5 Y Y 3 F Y W n Z U U j d L M U t o U U F O S 0 t 5 b G w w d V B V a k l 6 c H J 6 W T N U V V F B Y m p o W H c 5 N V I w e W x z N W 9 1 Q n N m N T A 4 a k Y 1 K 1 h n Q U V 2 Y i 9 R W m V P W k h o M E d R R l o 1 K z B k Y m R D Z H Z y W W J 2 c n A y R T J X T G x z Z l c 3 M k h Y U 3 V l R D U y d m h J K 2 d m N T B q L 0 l s M z N G N W V j a z Z I N W 9 T Q 0 k z O V d s Y V Z y V W h 0 N k J E Q V R m Q V B R T j d j V U 5 p T k F C L z J i T F g x Y 1 B y c 0 Z t O U k z a G d j Q U l Q R E U 3 Z z M z c 0 8 4 L 3 p t M V B N O U p D R 0 U 2 R l l G V l U y W m l F T z h Q Y n J j V j F X R G d U Z l h K c k 1 n N V F D K 2 V o M m Y z W F l W N D N 0 R n R G b y 9 3 R V B Q d 3 J 1 d j R Z M j E y L 2 c w Z V M r L 2 5 i Z U V 5 Z k Z S U E R 4 e E d F T W l R c H k 2 N T Q 2 Y 3 B v Z n Z a b 3 V G a l p u S H V L S i 9 y e T U v a m w r c m w x W n R Z V j V 5 M n o r T D d 4 c W R a S H M 0 a z V K N 2 t t Q n Z E M X V B d G 5 4 L 0 p 0 N T Z M V G N P N m N 1 K y 9 H S j I 1 Z W J i R X F W W n J G W W U r V 1 l O T n c z d H k v a G V F V T d O Q m o 4 N W R S U 1 B U e G 5 S e F U v V n Z q T l h Z W n p 5 e k p J T k F E d z J a W V R k b m 0 1 W C t N Z k d G R D d m b n N a W E t R Z E k v Z U 8 5 S F c 2 L 0 9 Q V V F n Q z B a W E d z b X g w Z n o 1 d H B r W G w r e m p S L 3 V 1 N z d G c k x U U l p L Y X N y d T F K d W V 5 U 2 N q N i s 1 U X J i V m d H Q W F l O S 9 4 V j J q a z d o b G V E L 2 J l M 0 Z w a z Z E Y k N a Z k Y 5 a 1 F C R E E 4 T l l Q R m g 1 L 1 p j a k F v T H N n W G N B Q U 4 2 K 0 R F e U x O Q 2 x R V n l r d H d m O U F w d j J p N F I 2 d X Z Q Y W V a N 2 g 3 S X k v V H J G L 0 1 0 c W V v d G 9 H M 3 R x e H Y 4 M D Z M M D h Z V E p 4 d j A w T 0 Y 1 Z G R O N G R P M E x G N 2 V s a 1 p k R z J k Q 2 V t a l V 6 S W h w Z W 1 o U W J 6 S 3 p M T 3 R F a D h m V 1 V V S H V P a D R l M n B T W X h B c T h t c H p X b 2 Z Z Z U d q V V B E R z d h e D F k b G J P U i 8 r e D B u Y 1 R t W D d o d D B l a i 9 Y Z 2 9 O S H o r T k l o Q k R p M 0 N o c F h n b T M 3 V W d l c F I x Y 0 Z h Z F Z x W G h 5 M m l n Q U Z x U W M 0 T z E x M n l t d m E y Q l l W Q 2 l 6 Q n N S M z Z P a W l M M j Y v b X B k V 2 J X W k R S a T R i T W 5 M N X c 1 U 1 J Q R E t w N 1 o r e j l Z M G 1 0 a C 9 O S T l 6 W E M 1 U E Z 3 b m V w a H l U b 2 R v R l h y c H J v c 1 B 6 U H k x c n U z N z c r a y s 5 Y U J P R m 5 P b F J Z d 2 l 1 c n Q z R D k 0 R D U 0 N m J R V V Z k Z X k 4 a 0 F X V X h P a U 8 1 V T c 0 T X M 3 c m 1 a c 1 h P c 1 B j R n p K Y k x I e V U w W U 9 m d T Q 2 K 2 5 a Z 2 x y c 2 p 4 c 2 F H c z N q U E l X W W t 4 b m E 0 c m N G a z V v Z T l H Z m k 1 N j V q U 1 R p T E M r Q j c r W E 4 2 d k Z 5 d j J a N 0 g 2 W U R Z e i s 4 W F p y b V d W b E h Q R n Y r d 2 5 y K z c 2 M y 9 J V z c w O W x q e i t U d j d 2 d W 5 D M m p G K 2 V m Q k 4 z d F V D b 1 V 6 S W h 1 Q 3 A 2 d H d J c n M 5 Z 0 1 4 d F Z M Q m 0 1 T m F M Z z l S M E R T N 1 B Q W H J O U z V i W W o 0 e j l 2 U V N s K 1 Z a S j F 5 K 2 R Q M W N 1 S 0 4 v W F B 1 V n p w S l Z Y d D F 1 M F A z a W x s V D h k V m 9 1 a S s y S l V x S G c z c V R l V E k w S z V h R z F P M X F k O W I 1 a l F C e n V 6 V X Z 1 V X d w S 1 N Q R H Z X a G J Y U 2 t N a m 1 l V l Z i Z F o 1 Z S 9 K U T J 6 T C 9 E Y m t u c V d z M D A 5 d U o 3 T E c 1 V l R V W X p S Y W V H T k d Q Q U w w Y k F L d X k 4 d 2 o y M E J Q c z R k e X l y S 0 s 2 Z W l v T m p V N 1 Z k Z G J J c 0 V B R 0 J 6 Y 2 R D N 0 x s U k J I c H B a V X U 3 V j h J S W M 3 M D I w K 1 h 1 S 1 N m T 1 l N V H V X N X d Z d n N W V z J G c F B w d D d V O V l 4 T m 1 V Z D Y x R G J J R T k z V z l D d D E y c G 9 O R n Q 0 N m N x S j N E c T h Q M G R M S 3 h 3 d T I y M 0 4 2 T m l l c k h y b 0 p y N 2 F k W U R G c V l l N G E v V E F k d H Y 4 Z E R p S C t r W V R N L 3 J F W W d X K z J K R k d Z W F V 0 d 1 Y 1 Z G 4 3 V S 9 V M n d u R T h 3 N T Q 5 U W 1 w Z 3 Z s K 3 d I Z 2 x 1 S D l I W m F m S F h T M 1 p V a E V D R l p y M C 9 M L 0 1 i S G g 1 S l k x L 1 U 0 U k c r a n J j R 2 4 1 L 0 Y w S G 1 K Z T h s d 1 Y z e l N i S X k z N n B l N W l Q R j A 5 K 3 Q 5 N n V Q T 1 h Z U 1 F D Z V h m c X p 3 K 3 p s U m R W M U F B N 2 I v b U h x Q 0 1 K O H Z P e k t 0 e D A 1 U V h G T k h m R T k v R m 1 R Y 3 F D Z F R 3 b 0 J I d T V j M X J k a n d m U D B 4 Q m o y U F R 1 M 1 E y M U 9 X Y k U v a T R y N k J 1 N F p r K 1 R V V V d X U F R C e k d 5 Z 0 5 a d l B Q V E R t Y j B p Y l V k N z l V M 0 p O Q m h R Q z N F M l N U b 2 J z Z n c w Q U Q 4 b T R P Y T N R V 2 x G R G p 4 Q l B 2 K 1 F R b j B i W j Z C M 3 B a W F R I W j V O Y m Y x a n l V e H d J Y 1 h 4 a W J 4 N 0 t Z O U x o b m I 1 W E h o d H R m Z l p l U V M 0 K 3 Z K c m Y y Y y t 3 Z n J W S 0 F H O E 5 6 W T l u O G 9 u K 2 5 s c l I y Y m p U M G Z 5 a H F N M 0 x a O E M v Y 0 0 3 T T J M N D V O d 1 U 2 b U k 4 Z l Z r M l h W V C t I d E t P c S t m d F N w Q X E x T H l 3 S 0 R U b V Y v S G h 3 Z X o 2 b 2 J n T G 8 x a F E y N E J O L 3 p R K 2 c v W F c v c k Z j c 1 V a W D h N c F V h R n N 1 e T I w M W Z w b k d 2 T y 9 W V m l 4 Y 3 Y 4 W n M 4 b z M 5 b 2 5 t e G o 3 U l R v L 3 Z x U T B w Z k x h d m F X Y j h v U 0 d K L 0 d W Y z Y r Z D h P d k t Y T F h 2 N T R K Z E R M Y 3 F l S G 5 u N m x 3 e W o y Y 3 l m U m c 5 d 3 F x O U d p N F c z Z D d U L 1 E x a 0 l J Y U F w Y y 9 P b z Z J N 3 Y 0 Z X d 1 c z V N U 0 9 w V T l Q T 2 0 x a i 9 I U 2 5 k N C 9 Q W H R n U E Z Q a W 8 v R F d O Z j J N a m c z M G R i a H N 0 e j I z a n h 6 Q T d T T 2 Q r L 2 Q z d 2 U 2 R E F G e l p 2 e G R x b F l w N X l Y d j V a R n N x Z i 9 y T j J B N 2 Z W N X k y S n Y x S W w v d U l D Z k R G W G F 2 a H d N b G l 4 c 1 N H a z F O Y U F V Q m N v R i t M N z V 0 V F N t d n E 4 S F B Y d G J t b i 8 5 U 1 N h a 2 V X c E d X M E 9 S N U h i Z T h l a y t R d z Z G N j B K e D F v U 2 h q b X p J T 0 d B V 0 Z C S F E 2 N n U r T H p I V 2 t v R k h C c k t 3 O U h 6 c F l R S E 1 D M G h C a l d I a n J L a 3 J U R E x Z N V B L N j l y N E k 0 M l Z x V G N Q V H F K e H h l d n N 5 d i 8 y L 2 9 k L 0 c z O U R 0 d j d 0 O V l t O D l i Y V p B b m l M M U V T Z E x m a n N q T m 1 r M W M 0 c 2 R 5 N G Y 1 Q 3 Z M Z E J v T U p s N W J Q M U 9 p d X N h b U J R V l R J U 1 h C M 0 1 I e G J N M X I 0 a V Y y W G x k R 3 B l L 1 R t d E w w b F p R V z g r M n Z H T E d o L 2 Z n M G F G O U 9 0 e F h S O X Q w U j l C O X F M U 1 M 4 Z k 5 Y d D F t b i t O R W J P O X p 2 S j J t W m J N O H Z a d D d s W T R u e D l V U 2 x V R k R o W U 4 v N 3 Z V b T l D Z l Y w Y m 9 i W U Z m b 0 Y r d k x x Q l B 1 a l l a e W x W a X I 0 K z d T U m F G W D J U N l R Q b H p F O W c 1 Z 1 F j Z n B C e F p T b 1 V L W k V P Z m N R d 1 d p V 2 9 G c 0 k 0 Y n p y W E R B V G V T R 2 9 O U n F K M W J V O F N 1 b F V 3 S D B 1 S E R o W n p O Y n M 0 e V F H Q n p D N G V m O T N V b m d 3 O D N j Z D R J R n h R L 0 I z Y 3 V X V U 0 0 N T B Z e U F 4 N 3 A w d n l L d W 9 a c 0 h k c z d 2 d E h o M T E v N E p W W G U 1 R H F W Q 1 F F T 3 p Q d 1 l K U 0 F J N l V W a E R x N D R t W F R r d W o y V X o 5 V 1 Z 2 b T B n d E s 2 U n N T U 0 p X R E x Q U j Z q U n F O U 3 V V d 2 9 I d m t t e l V z M z U 5 S j V n c 1 B v b m J 3 Z T h Y V T k r Z H p w S 1 R D N l d D d 3 F M c U 9 s U W V 6 a W Z E e k p q Y l F s N H A 2 Q T B 2 d X U 4 N W g z U j A 1 K 2 R 6 M D Z m Y 0 1 q d 3 B 6 c W 0 5 W F N E b D J r c l M 4 S X N i R l J U Z z h 5 c X c x d j V z d 2 x M V 0 h q d k t Q b j F P W U 5 U Q W V k Z k 9 x Q U p Q R n d y N z h Z a D Z i U E l L e H N h Y 2 5 V M V l j e U 9 L e j d X b E 1 T N H l 4 V z V u Z 2 F F L z N 2 V 0 1 H Y 2 R P d 3 Z p N z R o T 0 p D S k V G M 0 c 1 U U t C Z G Z H U n d K T l M 1 Z S t 6 M n g 3 e V p p M 1 Z z T k h s N D J 4 Q l V L d k p 1 L 2 p h R V Z U Y 3 B Y S D F 1 M W k w V F d U V U F E L 2 5 q R 0 t L e G F 0 W j M 5 e F J h Z k h k b T F D R k t y b V R B N k x E K 2 R p d V F n e l J L d k 9 5 R V R S b m V N L 1 V G T E J 0 S y 9 Y O F A 3 M E V a V F Z H L 2 4 z b n N N d H J v Z D d 1 Z k 4 v W j h 6 U V B 2 a m p k b z V Y M T l y M T g 5 R m x Z d 2 o x M U Z Q V 1 l P V D I 1 W n N k M 3 V 2 M W l V T V l F T l M w U D J k d m N i b k R P a E Z l S G l 5 Y 0 5 j R z J y U H p w R G J 1 W n R 5 O E x n S j V l N 2 1 o V l N 0 d j N U V 3 V l S F R Q U X R v e D d U M k V a b D M y e k R v d l Z p c W R X e m F U S U V K W j N Z V C 8 2 c V Z V Q V B U e D A z R E 9 3 S 1 J 2 b j E r b E h i V 1 A 2 W X l 1 e j E 2 M l Z P O F B L e G Z m O U s 0 U V F Y V k Z y Y U 1 S c 3 N l S 2 p i e G x r Z C 9 h Y z c 3 U D F D U W x r N W U v Y W Z s a j k 1 d H B r Q U 8 0 Y m Q v b 2 g 4 S D F q Q i 9 I U X d o O T U 5 Y 2 V 0 L 0 8 z Y W F T N F p 5 N i 9 S M 2 o 4 N V R 1 e V Y 5 T n J I S G V x b m Q 1 Q S 9 h W G x O M m V X U G x G U 1 F H Q n d B d 0 l L V W c 3 e X d Z c E 5 k L 2 N 6 a U 1 v Z j N l R 1 B X W k c 0 Y z Z q a W d x M m 9 3 b 0 5 P b 0 h R Y m N u Z k h 4 d G o y W X p C Y n V H R G 1 R b U F B Z j d w b S 9 n c D A 1 K 1 l 5 S W J o b F l X N n h X M 2 w 2 W G p F N m p k b m h H Z l h m N X o r W m Z B S m c 3 Z G x D S D J n M E t E M l p F Z E J n N 2 M v S l p z a m Z E N 3 N H Z n Q w N 2 J Z b G 4 v c V Z N Q V B O M j B E a z h F T 0 h 0 U H Q 3 K 0 h Y d l o 0 W D h J a z Z H N 0 R w T W d R d 3 B x U G Y 5 a D J v b 2 k 4 N W o w d G p x Z 1 V D a j Z l T 2 N h V 0 V Y e G J Y a k V m c H A 1 Z X B y U H B l Q 0 V m N z g x Z 2 J s S T g 3 a G 8 x Q z J k T j V P c E Z Q N U Z k M G J r c z M 3 Y z F M e U 8 z Q W w v c 2 I x c k N 0 U E Y 0 b 2 R P W n l K T n Z 1 N 3 h i c 3 B k M 2 h M Z W J 4 d m E 2 d G 8 w R V o 2 N V F a V 3 p r e m h W Y l d 3 V D Y w T H p Y Z n N v d z I x N 3 U 3 e k t P T 2 N 3 e U g 2 a l g y V 2 J D T n g 4 d m R K Z 1 F i M m h J Z 0 M z Z 3 J q R 2 E r U G N 2 O X N 1 d 2 d q M z B M S n c 5 d 2 J i d i t v T m Z E d G t D N 3 B t e F B Y b C 8 r Z 2 p x R 2 s x Y 3 Z Y Z 0 R 1 W l d P Q S s 5 c j R p U D U v Y k N t M V F s b X E 1 V W 5 m a 3 J C W X J Y U 3 k 4 K 0 x y N j Z h U U l 5 d k o w L y t s T U x u b l V 5 c T l z N n V w c V d H L 1 l O O G J V S D N v a 0 8 1 Y k R 4 Z U N E Z 0 9 y c S t K a j J S V V d G T m 0 w Z 2 F U b V Y 3 L y 9 S N 0 R H V m s 2 S F Z s d z l R U 2 1 O Z W R M V 0 5 Y R m x S O U N D S E d 1 d l h U V z J j Z 2 R N W G Z N S U Z z R 1 p K K 3 p a c l p i M j h O O X V M Q 1 V 0 W W V P R W h Q Z z Y x U 2 l z L 2 F P c j F x K 1 A 1 U E 5 X Y 2 Z w R m V U S D F R T k 9 i M V d h M m J j W C 9 V S i 8 0 Y n Z V d z h 3 Y U d N K 0 V Y c E h 0 M 2 t 2 W W M 5 V 0 t o Y m h B U D V h a 1 p X Q z J X T W t 1 T H J k Y m d w M z g 1 S j J v b E F w R 3 Z E V 1 A 1 M m V P N D h v Q n Z W b S t M N U 9 Y V m 0 x a D U 5 T j N V Z D l v W X V L N y 8 y d n p I b m t W M V l S N m U 3 c G t 2 R V h W Z F h 5 N W N 6 L y t I b n B 1 S H Q 0 U H Z V Y k 4 w T W d R b m w z M k 0 w c 2 Z 1 Q U c 5 N W 5 U b z h m S F d W S F l m S y t D W k d h T m R r d m 5 m R 1 F j T F N s a C 9 P S W Z F N E l C T 2 Z X L 2 Z Q M j R J T z N Q e S t l Z k d G S z V K U 3 J E d D d Z Y W 1 m e E 5 h K z N j a H Q 2 d 1 N r N l Z s N 3 F X e X V n Y X l T e H h Q M E l o T G p 3 V G R i Y m k x W D R 6 d D l i Z H R I U G V s Q U 4 2 W k 9 w e k p V V T F M c z N J c m E 3 a H I 1 V m E 3 M m R 2 b k 5 x M 0 V H c F l B Q U N B Q V N V U k J W S 1 V T N C t Q R n R P a F F l c m p y V 0 R K b k 1 u T y s v N W 1 N c 3 J h V G J a M X R X R W l B Y m M v N D V 1 T 0 Z I T 2 x r N E 4 1 V m J T M z M 3 d V h u W l h k O S t 0 Z H J T U z B x T z Z Q T z Z Z U m h 6 d X l W Z D R W V F o w Y j c 2 O T B v c X p m d z V N a C t 0 a X p 6 R F N Z e k w y M T F m T X p I c m Y x U C 8 1 R G J Y K 0 o 0 a G N L e l k w N E h v e C 9 0 e m F E c 3 J H W H N 2 Z n k 4 K 0 d i V 1 J D S 2 F m N 0 F z e l R 6 T 2 k y Y 2 M 4 Y V Z X S 3 Z G e D A r T H J w d V g 3 Y X l k e C t U Z n I 3 Z j V l L 1 B W d X Z E R n B L S 2 Y r a W Y 5 N 1 N q c j d t b W Z V Q z J z Y m J J S H V X N U 9 I V W x w d l l M a 1 R p Z i s 2 e W t P a j V z V n h w N T h X N j l R c T d o Z 1 E x K 0 t o M D l t b V J J W G F B b T Z E M m N 5 T H J m e T l D e U h F a G F x O V k 2 S G F j c z N B Z U 5 1 c 2 9 x O T d 5 M U 5 S S E 8 z a H J t N H d j d F Y v d n N G T H A r W G p X N j R n T n Z E M G t 0 a j h 5 b X F I Z T J y Y m t s Z F J 6 W F B M b W 1 a S l g 3 c H l Z b 3 Z B U W F H Q X Y x d 3 h u a H M r K 1 k 3 S E Z x M W w 2 U U 0 z R U 8 3 Y n N m N k Y 2 M V l z U k F Y N E V P Q 2 h w N 0 M 2 a G 1 Q b F Z m U U 5 i W m t K U E 5 C V G I x d m 0 3 S 1 Z 6 S T h q V E h h L 2 1 n R C 9 J M D U w N l k 5 c 0 p V N n N i a k 9 T V V Z U Q W x Q d G 9 s N D M z d H g 2 M 1 V O N X A 0 W n N Z W V c 0 R D k 2 b F d U b V A z a E l u N y 8 3 U n I r Z m R O T V Z F b 0 Z h O U t Q O E 9 i Y V p N Y k V o b l B Q b U k 3 T k 9 I Z k Z Y O W R 0 Q i t D Q l R w N k h Q Y m w z R k h H Q m Z t U 1 h s T E 4 4 Z n l h e k J w N S t Z U F g r O V R O c z U z V U R m U H I v N 0 4 x M 2 V K U l Y y Z 2 J 3 Z T F v e T Z i M z N Y a W l o U X l E M E l p Q W 9 n Z 2 g y V U J I T H Q r N n V x N j Y 5 c j R x N 3 J u M 1 Z 0 Y k 1 V R V p Y Z W E y Z 0 J F a 2 l E S k t S M 2 t w R G V K O U 8 r U H l Z T U d X Y V N U Q m 9 K N V A 1 Z E Z 4 Y 3 p i e j F E R X V C K 3 p 6 b l B p V W 5 F T z Y w a C 9 L N y 8 v b 2 F x U n Q w b F l Y K 0 1 T Z X p S M 3 l O M G M y S G 9 i b 2 U 5 M U F T M 3 R T b E V z U 1 B E O E 5 y Y 0 F n Q n J w b y 9 H Z m V H Y W d G N 1 h J c 2 Y 5 T z Q 2 a n N r b C 9 Q b z F T c m N h a m U w N W g y N U x w R 0 9 G c 0 Q x Y 0 x N K 3 h h T 2 h N U D d 6 e U J V M F Z Y a k c 3 Y m c y M H F m b D h 0 a E h V e m 1 1 e n B y S D J k V W 4 1 a n F s e E x o R U s 4 U F h r R X B u c T c 0 T z R 0 M F Z q Z H B u a m F X e W N U R F k 1 b W N E Y V g 0 c 2 1 S M T Q 1 N 2 V s U U l m a z N O U l h I O X R X T W 5 l N 3 B n c 3 F k b V B u T m R p e H o v T 2 E 4 N 2 h G M G 9 F T 0 R I K 1 p P M G d Y d H p X a D Z l T 1 h o R 1 o x R D F q c 3 d D d k h F O E F X O V B I Z 0 V 2 S 3 d 2 O G N 1 Y 1 V M U H p 0 T U 9 y Y S 9 J T l o y U 1 R E e F A v d H h s L 0 h o a V B N d 1 F Z Z m 5 y N V d 4 Y j J 1 U l k 3 N 2 R o e k h 3 V 1 d 6 W V c 5 b W l p L 2 1 q R W Z X c j N W O V h r S D g 3 e E 9 H N n M y S G Y z W n N P S D V O e l V X M V R I L y t 2 S m x Z a E E r b V h 2 d k g 3 d E 8 0 V k J S M k 1 J c U V p R 2 d n N m 1 t e G 8 1 U F p t b 2 V p Z H V Z Z E w w V 3 F W S 2 5 4 e k 9 i O U t L e X V 4 U T h Q T E 5 B S j N J Y 3 U 1 V 0 w x e G o x N G F j N U V Q R H J S d U d L W W R j M H R l R 3 o 5 T G x R M 0 5 l T 0 J j V U 1 S Y W F E b z F o a H Z O e n c 4 Z m p o K 0 9 w M k V s Z i 9 i Z 2 Z V c k Z z S F p R R F Z z Y X Q 4 L z c 1 c H B j U H Z 6 V y 9 R c m d I Z G t k c W d m Y m d 2 e l I 4 Y V Z T a W h W S 2 5 q Y j J T Q z Z r K 2 1 P W G J I e l F n Y V V L c l h C N z R P d U 9 w c V J o M j F K N l F o e m R j U j l y W E 9 W Q V U w U n N 2 Z n V t S W E v L 1 h F U W o 2 e m J p Y m 5 o L 2 5 o O T F 6 R U V P T n J o e T J X M 2 F S O G F k R l Y 1 Z l N P K 2 o w b E V W S U N Y e m x 6 c T l z V G 1 G Z U 5 J Z W g 0 Q 2 5 l e D B 3 b k Z Y Q 0 F T Y X d t a X Y 3 R G l L Z m F u W k 9 x R z d 2 T D R S Z V p Y W C 9 z L 1 Z O b V N m Z i 9 G U m 5 l d j R 2 Z j R s L 2 p a e n Z I W m t 5 e W R I e m 1 L c 3 Q z R j F j T 2 p t e E 5 E Z G p t V m h m a n B G c W 1 v T l B D b V V D S V g 0 Z E 5 Z N E x B M 1 Z y T y t u V U t t e G F r O E 1 M b l h R Y z k w b 1 Y r R G V i Y 2 V 4 Z S t s T S t O b G F 3 d G J V Q k w v Z E 5 R M 3 Z 4 e V R q a T N O c G 5 j N X N 0 V F U x d 2 F J Z 3 p S c U x s Y z B 0 M k p 1 d F B 5 e j M z b k E v M k h j e X J N b X V U Z F h M c D B k M V h v e m 0 r a X J W Q U F 3 T 1 g 3 N j Z C R m l O V E k 2 d D E v M m p V T j U w N 1 M 4 Z n N W Q 0 F l O E 9 2 a l N T S U x p a n B 0 Q T F Y b V l r N 1 g 5 c k J F R G R M T T N 3 L 2 J 4 T E d 1 b W 5 t U X k w S T l N V E U v K z N H T z F O R 3 d z N 1 V C T j h u W n V p Z E l 4 R U s 4 Y z N j U 0 5 p M y t m T 3 l O V F Z w R G N T S H R F d H V u U y t 0 d 0 Y 4 U H h l T H h F Y 0 h Z b l Z X b 0 Z 6 W l Z h a l Z X N 0 R x S m J V d W 1 Z M G R t S V Y 2 T 1 B t L 3 d h L z F W L 0 N X R U 9 0 a m d 2 b k E v c E Z m V z Z n M k h M M 3 A 2 S 1 F B Z 3 M 2 b 1 c w e m J z M D d 0 R 1 F X M E R W d T J O d 2 V a R l U 1 R l p W U W V G c W 0 v b l N r L z B j T k p X V U s 5 c m t l U G w 2 S G g 4 U G 5 z Y 0 h N e E 0 4 V 1 p V Q l A 1 e U t G Y n Z u T m N u U m N E U F Z q T 0 1 M Z m x L R l Q 2 S l R l M 1 R O a E l S R F V U b H J R O X U 3 Y z A 3 T G x i M n l v N m p P S n F S a C 9 m d m 5 L N D N I S G F p d n l m R 2 V M d m k z Y j B u V U Z y W G d K Z m 1 U T V I x L z J 6 b 3 F H b V N Z Y 1 g v Z G l D d H R B S W p 2 V n d N c m c x O T F j d T N U V V J T V V J u T 0 Y 1 V G d u d S 8 v d 1 B j U D N N N z V w b D N R W H F H L 3 J v V H V L L 1 d O U 0 M r d F F H c H B C V T Y y a m x 4 Y j l O L 0 5 V S 3 V C d D I 2 Z j B 1 T T J s d F E y N E t O R F p 5 Q 1 Z p S F h D W T N l V T F q W G c r U z J I S V J Z S n N X Y l J E T D B n Z l Z k R U N H c W F a S G h y O T N F Y 3 k 4 e U h s N T A x Z m 5 s a 0 V X e k 5 P b j d v M U p I U G 8 r T 3 c 5 a 3 d 5 T n N a Z F J N S k x o d W Z R d H p Y Y T J 3 M y 9 X a n d U Z G 1 a U 0 N E d j Z R Z W 5 F N G h F a G N M V z J 3 U F R y U m d k M E 5 M e T h N M y t a U H E 3 Y j d h R 2 J B M E 8 z Q V J L a F V H Y 3 B K a 1 B z c F N i N G R 0 N U V i Y l h t R n F V S 2 o r N D V o V U 4 1 b H p 1 O W Z u b F R N K 1 p 0 U G 9 o M U N 5 Z G p q S 3 N E S k V J a F h w O F V n U m s r Y m 5 q K 1 N C d 3 l x O W 9 m T H Y 3 V X F C R H Q v T 1 B L S m h u a 0 t 2 M j F 1 W j h a S G F h Z H I y M E 1 Z N W F L T W h T N m 5 6 c 2 N w N 2 Z 0 Y X V p K z B 0 a H N j U D l W a n c 0 U G d x K 0 5 K b m h s V j l m a F h F b G x 1 O G R l V m Q r a W d L V 0 p H Q j V X N X J n d j N B K y 9 Y O H J 2 Z E 4 3 d 1 Z a T T l Y Z k R m Z V J Q Z z J P W X Y 5 M U I 3 R z V R M U 5 t U D E z a G h J a E V L O U F H c 3 V F Z U 9 u K 1 p N U T F k b 2 p m N l d 4 R 1 Q 4 b F o r S D U 4 V U 1 R N W 1 D R D d V d G 0 0 T j d 0 e D F G Y z M 0 Z 0 d 1 U U x y T G 1 a a j N j W H N k a X V L W j F Y W F l k c U c v V G 9 Q S H d 4 N S 9 r Z 2 N 0 b W J r N D B p Z S 9 v T 0 l x O W M y R V l u Y W Z V Q n p y S 0 F V O T J 5 T n h z b W l z a j R O M 1 Z Z b V l u d 3 h a N 3 o y S D Y 2 M 1 R 5 Y m l s O V F j e l B Q M 3 d Q d 0 F E O X c z e E I 4 N 3 N 3 c H h N U G Z h e j h U d E F a N T R O R U x 6 Z E Z t b V Z P T H A v V 2 N N Z m c 4 V E V k M 3 E 0 Z 3 M x Z F R J Q 2 5 B d 0 h X Y m x T a V R k M k h j Z W 1 j e W 4 0 M j h 6 e F d O N m 1 D S l p T c F V a R F N 3 c 2 F a S E s 4 T k d j a W 5 0 e T B G O S t l a k V k d G t 3 e n Y z V G 5 O W U t E S X Z G S 0 Z 4 e m Z z U m s 1 R k 5 Z S 2 Q 3 Z k g 5 L 1 F z N l h K O V l J a E x o M i 9 2 b V k v a 1 B X N U Z 4 c F J K M 2 Z M M F p y O D J M d 2 o y a n d u b 1 V X R W h Y M n h F V E N x W G 0 z M E 1 C Q k Z D c D F a a j J 5 V H J 0 O E h C U F d 5 c 3 N I Q m F F M F Y 2 d U d P d n J q a m d q L 3 I v W m t m e X F X c X h Z d X d N V k R V M T R j V T V r a n l y V k 4 4 a 1 Z l S H p E Y n B U W E 4 r S 1 Z 1 W k 1 3 c k x Y R 3 k x V z F 6 V E p z T 3 B l Q 2 I w O G 1 B T k R N Z H k r b 3 F z W H p X d y 9 q b W F s a k V P S F p 2 U 1 Z h c H d S N l k w d m l K Y 3 d K T l c 2 c E 1 h R k F v T F B V b H l I R 0 Z Q Y V Z T c 1 N Z R W V L c n Q 3 M m o 0 Z V Z 0 S 2 Z 1 N F E 0 U U d K b 1 p 1 Q S s 0 S j g 0 V k h C O E 9 v U n J y W T Q v d j V F K 0 Z s c F J r c T N L e F E 0 c U d k S j N B a z M v a m U y b 2 9 t R 2 U 3 N j R 3 a S t t a k 1 C Q 3 d J M V E y S 2 l Q S j B S Z m Q 5 Y 2 Z K d V l q c y 9 Q c G F I a X V p S H F k b E l U U E J i U n Z l R X d B O G x F R H l l O F B 1 b G E w U D h r T H R X b 3 Y r V G l T c 2 9 4 e l Z z e m I v N 1 R X Z V B 3 N l N 6 Z H A 0 S m 5 M N W Z q O X M y N l Q 1 Q k Z B Z 0 g r T W p Z Y 3 o 0 O G Z v d T A x b G l t V m V E a z Z I b X Z i O U 5 S Z k g v e E d 1 Z G p q a X p u a k V k U T Y 3 N 3 h G c W N L c X Z U R T R X V m d H T D J 0 e k x B L 3 p R N 2 l q T F E 3 Z k 9 3 Z l B I b z d W V 1 F L d V J k b C t p R X h k Z F d l b m 4 5 T V l o d W J N Z D R W U 3 J Z Y n I 1 N y 8 y c U E w a W d R Q W w 5 V T N 3 c 3 J K Q W R F R X B m b T Z k N n Z E M 2 8 r Y 3 d 5 Z E 1 a T n F Z U 2 Z E b G 5 B b V p 1 M 0 l m Q 3 V r Y U V P Z G p n a T l u a n R m U F J u e j B V M S t k R D M 0 b U k r b 3 R T c F V a M F J o N X N 6 Y V d 3 b H B y Q z B s U U N V N 0 V Z T W 9 V U y s x T 3 p z U 0 g y S W 1 6 T V R B M E 9 L U z J 1 c W N O O V A y N U R Y b V V O U k V J a G R s L 0 1 3 d W J 6 c V d o b 2 t h T 2 h S W T d t Z G 9 x U G J q c W Z B c m x L a V g v Z U 5 W T W J q S l V x T m R h Z V N j S S 9 E N T V H a z F 5 Q m t W N H U r U G E r M n p z Z D F n N W 9 x a W x 2 Z k d R U k h s d S 9 D d 2 1 G c F h o c D J 4 R n N q T H V J Y m F 1 W D l 1 d 1 B a e E J S S 0 Z W b 1 Z p a G d L a G F o b 0 x W V H B j M F V l d V J V V k t P M H R n R W 1 Z c E Y y M k x p d G 1 T b U V B Z 0 Z l b X h j R k o w d H p S S G c 0 d y 9 H N n d u a k d o T z U 2 V 1 l 0 M l J J V 2 c 5 Z n R C c l F Z M n g 2 Z m k z Y j B u V U 5 m Y 2 d o V V R o b U 4 x V l B m b U 5 3 T 2 E 3 N j l W N j N j a H F h Z 0 1 T M G F F N H J I V y t k a 3 l o U k x I T S 9 P e E l 6 a 0 Q r O U 5 5 M E N 4 W F l L a W J F e j Y r Z X p a R 2 V y c m c 4 K 2 c 0 L 0 J D V G l N T 1 h j a k h N M 1 F r T G h n W m h a c W h 2 b D B a V H p B e n h S Z E x M c T d y Z G R r Q X p C T H h G c V l T T j F C U V N r U W g 3 V X p U L 2 x 6 R V Y 5 e n d p V l R V M m E r c 2 x s T l E y U U t a U X d G U X N 4 d E V N V F o w b 1 F 4 W E 4 2 Z G J G M E g w Z G 9 V Q 0 F a M F l i Z m d v b U Z n c n c x N 0 h o Z U h i c 0 V J a G J m N G h x V y t S N G N N Z n h M c z N K d n F w W m 9 j U W p 1 M C 9 p e G N o a C t Q T 1 l N S W d F Q X B p S W h I a D Z W Q 2 l t Z T d 0 a X h z Y j k y c 0 p m Q V B E a 3 l C Q l l t V W c 2 d U t L K 2 5 s U W 1 i M X Z o d k x m Y 0 V l U 0 Z 6 M m V O M C 9 i W W 5 p d 3 N 3 e T h w T 1 V h Z C s 4 S H B D N G o w Y 0 l K c E 8 w L 2 1 U e G Z y Z m c y O H J D M 3 c 5 V z B U T U s 1 T j B a S E 1 x a m 8 4 d X V j V V V 0 b 3 B o d V p 0 Y l l G b n g 0 W m p l Y m l m T n F R M 3 l C V j R k U G N w b k N 6 V U x O b n h s N E 9 4 a 0 F p R l d C T G l B d 2 N 6 V S 9 4 O G V 4 U U 8 1 b D d H T z Z l U z J y M 3 V y Y W h h S n N j O T I 2 T H g v Y n l K Z U 9 a Z 3 J M Y m 5 2 Y V N o Q 2 M 4 Z G l j T z N y Y 1 B 5 T j k w N U Z j O G N Q S X U x Q z Z K Z 2 F h T D V L K 2 V y K 0 V 2 N E 5 T M j M z O X B P U k 5 U W F J F S U J u d D k 2 R 0 p Y d E Z B b 1 Z D W V Y 0 Y y 8 1 a 2 1 C a V l N d V Z 1 W X d V S E N 6 T 2 8 x R 2 9 F T 2 R 2 R H p r d 0 t X M 0 5 U M k p w S l l X T W 1 o W j I 1 S 2 F 5 b H B y Q 1 J t c 0 x h V F B P N 1 Z D T E c 0 e H Q y N D Q r R V M 1 Z 2 M 0 S V Z G R V p w Y U p D c T F D Z 2 Z T Y 3 R B a 1 Y y R D U 2 S E M 4 Z G Z z V W c v Z H N q N E 9 G R 1 R Z O W N o Z m U y M z h L L 3 p 1 V G p K V 1 J 4 c z B k S j Q y U 3 V n W k 0 v d m R h b l c y Q l R 2 Y m E x M m R 5 a S 9 I U 3 R p U G E 5 M U t K V 0 5 0 Y n V y e W R K Y j R N Z V h m a F Z J e H F Y V 3 M 5 e E 1 V Q l Q w d 2 V o U 2 Q v M l l z V F d a c W F S S D R P T m d D Q U R 3 L 0 c 0 T 3 Z q N T J F c U Z 1 S H R C V l B 4 N E x p a D d W N 1 R H Q 0 t o Q V A 2 T 3 R y Q X d O Y 0 V I a T Z Z a n Z x Q U V Y e H c 3 a D V q c 1 F q V E p G U k F J Z 0 1 r Q j N s Z 1 p P U n p U Z 2 5 5 M D U v M T l k a V F l R 2 p j T V h 4 e U x 3 K y 9 4 Y V h o L y 9 5 b T h 2 L z h V L 0 J 4 c 3 N X M z F V b G h K Y j B 3 Z 1 B a R l Z n R 2 M y N z l m Y m Z 2 M 3 l a c 1 p x b G l z U T l l K z F r S W l F S 0 s x c n d M a l c 5 Y 2 V q T S 9 Q d z R 0 W n J Y M m R y c V N s b W h m c T F k e G 0 2 Q l R G M F g r Z U 9 J Q y 8 0 d D F P b D A 4 L 0 d D a y t O R E 5 V R z d 0 U 0 t H a n k 4 N j B T b m F 5 c D N S Q T N O d X N o N 3 N v c n c y Z X h 4 Q 0 h P d 1 F a T k N p U 2 Y y b m R Z S j N Q W l N F N n l L N k 5 s O G 0 v N G t F U X J 4 e F p 6 e D J u W F B B U 0 M z c G g 2 U D d q b G w 5 Q X J O N T B v c U 1 I U G p m c X d h R V l 6 a F R u Y X d O Q k Z E Z 0 d 1 U G k w O F h Y V n Z H Y T J t b 0 Q 5 W k 1 H N j N 6 a 0 9 L M 1 M z b D Q 3 b k N j M 3 Z K a 1 F v R U E w N 3 h k Y 1 g r N E g r W U h l R 3 E v d m 9 E b W E 3 e D Z i N H h P a j Z 4 U 3 J j Y V Q r M D R q c D Z Z Z X o 0 N E 5 o M U F n d 0 N 4 Z l R U W H V v L 2 t s K 0 R r N U M v d H p p d z M y Z U U v O D N 4 N G p Q N j F o c H g 2 Y 0 J 3 R E l y M j N B O G 0 z N j Y z T W F x N 2 Z X e G E 1 d l V X Q 1 p n W F p z V G M v S E 9 E Y 0 h y S W 9 J U n J D O U 5 m Y m V j M j J 0 M T E v V G N 2 S E c 4 W V J l d V Q 4 U j B V R D I y d H h K S 0 t 5 d W c x e X B n a 0 t s K 1 N V V 0 N 1 R n F i W W x w U W Q 3 d 2 F y T 0 t 4 L 1 h X c m J o V F o z a 2 x Z M 3 h 6 N z N 6 O G t Y a E p H N 2 d C e l R E e C 9 5 e W Z p d 3 Z G V n h B V j R O V 3 R 6 M k V p R n V I T i t a U H g y T V F S c k d U Z U N V Y 0 x N N T F p Z D U 2 M l Z s Z 1 p H W U Z t d V F K c X R S c G h y b z V Z T 2 p K T X U z O U d z Q z g r d m 5 z M j F H b z F K Q 0 l o e G 5 p N 3 d k V 0 k 1 Y n Y 4 S F c y e G F I a X d k a 1 R E L 1 d P d m h l Z G g 3 a z R Z N X U 2 R T J M e G l U Q W 4 w a H I r a k x j Y T J o c i t u c D R 4 R 2 V Y M G p u c G 9 5 R 2 4 0 T 3 R n Y X Z m Y j B s S T B K U j N z R X F N N i 9 P a l l K U U l J Q l l L R V N Z c X l O S 2 F 4 d m d a V 2 V O a G N P Q 2 N G Z E V D R H p h K 1 o 1 e H M 3 S E V Q e F p P d z k 5 b W p N Z W 0 4 N m 5 Z b H B T T 0 4 r Z F B 2 b U d C R 3 d D R 3 V E a 2 g y T m t l T W 9 V U 1 N w V U t a a E l K S m d a N D R v V l p F N H k r a H B s R W p Q d k d E b 0 d 2 d l E y a 0 V q S C t N b j B j N m 1 V d H N E R X o x U z d 2 T n k z S U I y c 1 d 6 W U J h c l l h W m l R U 1 J m a D Z k T H V 0 S H R 4 Y U c 3 a l p N U k V L O E 9 P S G F Y M X B L d F Z x b m t G V k d W U z F X N z R 2 Q i t v V 1 Q 4 Z H V s U E R 4 N 0 t C W k 5 D c z J j N H A x M 3 o 0 U 0 x o V 2 F v M X R p Z m Q z V j R I M F B I S n B S V l l 1 Y k c v W G g y W E R q e W F 1 c j F o d D I r R 1 R W Q z I w d D R N N U t y V l B q O V V o N X U 4 M 0 9 I a F V T T U M x Z X F z W H o 3 T W I w a D l K M j V W R m 5 i N F Z 4 e E t 4 T U p Q c G 9 4 Q m 5 l M U N m Y 3 R T a F Z l T 3 g 2 U E g 1 S X l k W T V k R U 9 D S j I v d z l N T l B I R l U 3 W E R i T 3 J i M U h n a z d n V W Z C V i 9 5 V 0 I 0 V m d O W W M v b 0 N q a G V V N H Q 4 e n h 5 S 2 c 5 U i t V Y W Q 2 d W 1 P Y n R p d G 9 X T 1 k 3 a 2 x l Q m 9 m Z 2 s y c G V a c W g 2 O W 5 W S F Z 0 Z W J q M n R D a F Z 2 W G F 0 d n Z M Y X N R U 0 1 j W F h F U 0 p k c l Q v U l B G c G J o b V F O b m V 5 b n l F e E V O Y k c z R G I x Z D F O W E F E Z 0 l X c H h H R F B w Y T J a d E 5 1 Q n V 5 M E c 3 c z Q 5 T l d V M G 5 w b 3 l X b W R i U n d Y c m 5 L M 0 1 z Y W d i U m N 5 a U F y d z Y v W n F P O V h I W G h 1 M n J M R T F O M n E y c z N w N 3 J Q O C 8 x M m 8 2 Y 2 t F c k U y U H I 0 M 2 R v b D h Z e G h i M k d H S n l l U H d w U G R Y T W F y S i 9 3 Z G J i S H Y v K z d 0 M F R V c 1 R V M 3 d q N F h U d E 8 4 Z k 1 Q Q X o 2 R 0 p s Z 1 h 0 R 2 h l b H R w O E h q N W s x e G Z X R D F p R 0 J 0 Z U R w V m R B W E 8 1 b E s 5 N G R Y N 2 M 0 c H g r K 1 p E T 0 h 1 N V h H Z T d 0 N 1 d G M 3 J K S j d X b n Z X T G x L a F R W d G x v Q z Z L d E x E Q 2 N 0 Y k s z M m Z M c j Z D Q 2 R j V n F P a E l U K 2 I 5 O W h Z S E 0 x T U 1 k Y l R G L 3 B 4 a U x O M G F q W G 4 r S G x o e i t v T F J S Z E M 2 U X F G U 0 l i U j F D Q l V B R k 5 Z M T R 0 S G R K M 0 c r V k w 5 U W 0 2 d W x H W m F I K 2 V w c 3 E y e H V 3 W T l K R 2 Z o d m d 2 N D Y y N G F j S 3 J x Q 0 t l d j M 0 c k d J S U R 3 e k 9 n d 0 9 a c H F x O G R Z b U V 0 d 1 o 1 Q V c 1 U 2 9 W M U Y 3 T j c 5 c U Z 1 c 0 d m S G F v Y X p P V n R j Z X h C e G Q 2 Z 1 B S c n M 2 R 0 g w T m F 4 T U o z c D B 5 V W l k d 0 E 4 Q k V U M m Q 4 T k d N T T N q N l Z a S E J a U F N J a U l y c T V k U 1 Z 3 R X c w V 0 R O M n R Y Q 3 p N O E d 6 c m 1 v S n F B R z h j V D h C W H R 4 a 2 V X b k o 5 N E 8 1 T E p p S W h Q c G 9 4 Q m 9 M V 2 R y M T J M Q U V I b H M r K 1 l m Z n Z M b k 9 K Q 0 g 4 Y U h Z c m I v R H d 3 M X M w Q m N T V V Z p Q z R v e G N Y e W F p d 0 w 4 O F U v c G 8 3 c 2 x m d G M z K 3 Z k M U R w U C 9 z Q 3 l P W W d 0 S 2 N j V G U y U G F E Y y 9 m S l d a Z 3 F L T X R s b 1 g 1 N F V S a E t U Y W w 1 b U o 3 W m t H S G h k Q U 1 h V k d x O E o v e m w v Q m p V a W F X a G Z u a W t l R k J D S E 9 3 U V h G O U k v N S s 1 R n k 3 N T N s Y l c 3 U T d Q N z B 6 S m l L a H R z a G J W e G p U T y 8 1 U z V E Q z l i Y 3 Z E a k p 0 M 0 p B Q 3 d O T l F Y c j A w Y U R 0 Z l d T c W d x d F J w b m l z c 1 I 2 Z U V F Q V l E N 2 g v a G p V Y k E z L 2 5 j a E M x L 0 Z w K 3 V z Z D A 1 R V J F U k V k S 3 R o N k c 3 M S t x V G g y d U h i V z l M e m t W R F c r U k p X T j h L e U 1 G O X R 1 T n F j b H R 2 b G R 2 M 3 B 3 T m x 1 M y 9 1 M V N j U G h i R V I x V T B C V H l Y c W M r N 1 d D W m U 2 V z V q b 1 Z 5 c V d 0 N F Z J c U Z t b V h G Z X N O a G 9 h Y V o x Y l Z Z Z j d t Z z d o V V d h d X R p d j V H V k F U c 0 R G U 0 p s S X B G T 0 p C Y m p N b 2 1 H Y U k 4 b m J Y T G c z V k h s Y X d G Y j U x S X h F L 0 p X U m p p Y U F 1 e F V H Q n d m Z m V y T n Q w N X R k d U Y 2 c n l 0 T G J U e n U 3 d W l K N F g x T 2 p Q V H h 3 M S 9 u e k J V c D N j N 3 Y 3 W U J U K z A v a l R Q R j V a a m 4 3 N E d Q W m 9 5 Q m s 3 a 1 V G a E l 4 b m h n W m d s V W p n b k U w d n d T L 3 B 1 W m l Y M D Z 4 M 2 5 4 N 0 l p S W l J c U t i S F V O M 3 E 4 R F d Z T n N v V i t D Z G s 0 b j k z S n B y e m h a c m V 0 V n J a S E s 4 Z G F M c j d m b 2 w x Y m p L N E l i O G V V e F l o N k h i e V Z 5 S 2 F k N H V t T 2 5 q a G h r K 2 J y Q X p V U G h D c V Z i a m J I R T V O d D N n U 3 R Y W H o 0 b G Z F d X h q O V B E L z d y c G M z N l Q 5 R 2 w y O G l h d V l Y d z N t U T U x c 2 N l V G U y d 0 F B Z D I 4 N W l 1 Z 0 N 6 W n F 5 Y m F j c 2 1 J a U V X Q m p v a F N k S G h p R E M r Z G 9 5 S H d x V k d 2 O U 5 T T W V I W n k 1 b 2 c v U 2 U 3 Q 0 t j S 2 l y R G 4 4 Z U U 0 L 0 V S U V R B V m l T Q V N D R E R U e H c w e m Z k d 2 d W N m t R Z D d r Q y 8 0 N U 5 3 Z E V 1 T E w 5 S F J F U k V S R F N R T V h T M y t q R X B F N k 5 t a j h O N 0 1 j a 2 9 y T 3 Y r Y 0 5 m Z U x o Q j F x Y k l X O G F X V l d I c 2 h D M l d O e m I x O D l l N j d m N G c v U H A 0 N X R r M 3 R j R j N W c 2 h h O G V T S V J l N 0 9 M Z E l x b F Z U Y k o 0 U F R a S m 9 4 M 2 Q 4 V E 9 1 e l d G U E 4 0 K 2 1 Z a l B 6 N l V a Z G Q 5 N 3 c v M 3 d X Z X Y 2 M 0 x k U 0 1 E T z J C L 3 B x N E 0 y c 3 F r U G s v M 1 l i Z F U 1 Z k x Q M E d B T U g y M W t o N j V B N 3 R Q U G F y R H V k Z H h w c 2 5 F Z z J 1 d 1 Y w a m s r U H R r N G 4 0 T G p F R F Q 0 N E 1 4 d j F E L 0 x V V j V p V k N J V W E 3 T 2 l D c m R S M V R J a U l p S X F K Y k F V T j N x K z J a Q l Z n V z V v d H Z F e k 8 2 Z G I 2 M H R Y S m p z N k w z a T R P O W Z q d 0 J a N H E 3 d m c 0 N G 9 P b X Q 3 Q z d U R G d w a D F N c m t P b 0 c 3 d m t X Q i 9 i b k Y y a V h C e W h 0 b F d O O U J B Y k V 6 e G V Y S X J h b U h y N D B s S G h q a W p 5 L 0 9 w W F g 2 d 0 1 K V U p O S 3 B M b S t v N k p 3 e G V u d U k 5 V U F v V n R j Z j B p d H J J U k l J c 0 t 5 M U d O M l o 0 b k s 4 Z n p w W n U 1 N T V S N H J y R y 9 I Y T h R U 3 N P W E 1 C e T B M O X N M U z F V T n N 2 c V R r b 3 F H d m 8 0 N V l U R V J F U k V k M D R E T j J 0 R 3 V V S z N M L 2 p 1 S F l P Y 0 Z l W l N 6 U 2 h 1 N m t Q N X F T Z T d t Y m d C c U F k S H R 6 Y k N 1 c 2 F V T i t p d 0 4 2 Y 0 l t e E 5 6 O G V S L 0 J L M E t G V T Y 2 M 0 I z W m 1 O S 0 R s N k t I Q V o v V 3 l 2 T T h Y U E h 2 c H p p R G 8 v L 3 k 5 Z 3 d 1 T G V 1 Y V h n Z 3 R 4 a H h K U l U 5 K 2 d 6 d E 1 S V 0 p 0 S V h l S 3 B w a 2 V E O G 1 1 V S 9 1 M D F V a D l 0 Y 0 t w O W x M V G V C Z 1 p 0 c m x K Z G Q 2 M j h 2 U j V 5 R V F B R 3 N 2 W k d G c H F D L 3 V D d m J X V 2 E 3 T l d I T i 9 Q U W h 2 Y X d 2 S X V s a k V q b 2 l J a U l o b 2 9 H U G 9 i c U 9 4 b T R I W j B r U 3 N y V U p 0 e k R K V H Q 0 S U x W N m 9 S K 3 U z V 0 h p M z c 5 V U 5 T S n A 0 Z U h R c H J F d 2 5 l a U l y Q W 9 i e k x V S 2 d N U C 9 R W T d l c U F 2 N H p S T E d Y V k t G Z m d 4 Y V B u d T M z Z n p s a E l y a F Y 3 e T Z p c U h S Q 2 h l N 3 k 3 S T l Z d G 5 L e D l i M j l t a X E y T H A y U H h s c U 8 0 M H N t M E E y d F R 6 Z k R 0 d m x n Y n U 3 W k Z q c W Y z b n d F Q T d Y U 0 I 3 b m p 1 Y 0 J 6 e W E 5 b k R U V V J F U k V T M 0 h v Y n V Y d U J s W m F G O V h U V E F s a i t h d m 5 G Z n Q 4 O W R l M 3 N V d k t 3 d E R P N l R x M 3 J l S T F r d G E 4 R 1 g 1 O U x 3 V X V R d 0 J O b F o 0 K 2 x S b 2 Z n M E x s W H Z P S H V w Q 2 I 2 K 2 J R T E V R c z J B O W 5 k U E p m Z H B R Q k 1 M c n c y c j c 0 d n B B b D E x Z T R B b n Z w a z d R V z k 1 c 1 Z B S E c y e G Z N Z 1 B M d H g 5 R F h r M D l B Q 0 R N d 1 F Z Q n R s W W 9 y b T l F c z F L R k J R R 2 U y b U o 0 a F J 5 M l R V U k V S R V I w d 3 p G M D k 0 S V F C e H Z 0 N j R J Q j F s d D M 0 V X I z c T J q Z m l L R y t Y e W V r N D k 1 d 1 A v a m F X T 0 x G Q 2 N O d z l u S T V Z b 3 F 1 R G F l W G l r V l l 0 M 0 F L Z k c w c 0 F R Q 0 g 4 a T d q K z Z U d X p i c z N W d H Z D W U 5 X e S 9 o M j V z R 0 p Z Q U 5 a T U d 3 M m h R S U F X c F F v b X J m U H N t e F Z L b U l p R U N M U 3 p 3 c j U 3 W n V I Q m 5 j Y 1 J l N 2 t D N 3 B i b S t Q S D J T U W F 2 Z F R q d n h o U 2 V N N 2 J J V z E 4 V m V D T W l J a U l p R 2 t q Y X I 1 U k Z S a H Z k W m w z a T V D d F Y v Z G l T b T A r a l h J R W 4 5 N T J H V X E y R 1 d D a k E 5 L 0 1 t Y X R j b E 5 4 T 0 w 4 U F B 0 a 3 p E V 3 p R R 0 F w c E w 3 c W o w e D N a N T N i e X p Q T m l N W F N o d j Z w M k s 4 d V V T T V Q y Z U 5 3 e i t u a j R G U U l F Q z F y Q V Z M d G h 6 V j d p K 3 N h O F N 6 a C t P Z 2 h 1 W W h 3 Z G J G T T d B c U l o a F o x W V l y Z i s v T k x z S z d K N U 5 1 V E 9 P S m l J a U l p R W l M U G Q y O V l L c T N x L 1 o x U W 1 s b F A 3 W k U z L 0 l 3 d j I 2 Z m U z V X V j R i t M S z Z u Q U J 6 S E p l R 1 h p Y 0 R p W l M 3 S D k 3 d W w 0 Z k 0 5 c H Z E c H B P R W E x U H R B b 2 E y e k d B e n V P b z Y 1 R j N 1 Z n R H Z G 5 t S W N y V l l k d D l v Y j N l N E t G T 3 R 2 a D I 3 a 1 J 0 T D N C a F h T T 1 d i W X R H Z W 1 X d H p u S H J M M l p E c V Z M a j Q 1 b G p Z U 0 l T N H I y c E l 6 S F Y y d 1 g z Y k l 0 R 2 Z Z c 0 N w a U l o W k V v b G N t c 2 F P c D M z V F V S R V J F U k V m W U 9 o d T R m O G J h M F E x a n E 4 d k t x N U J Z b G x B N n V u K y 9 Q W j Q v c T d D V W I 1 S k M 0 V k x o W m 1 l Q 3 d p Q 0 k 1 b V V 2 e X h l S n A y W D J G Z E l 4 W n Z P W U x j U G d 6 Q W J j M 3 h j O W U r d G p T U n d N c E V j a 1 B D U G d B O E Z o R 0 V 0 N k p H Y U l l U k o x K 3 B 3 c j N i a j Z P M G 9 j b m c 4 Y i t r N X F D O H F S b m Z 6 S T J F d F l r R X Q v b T V Z N 3 k 3 S T k 0 N G 5 v Q 0 5 L V G 5 k S 3 A 1 b T A v c X d 4 V k p 5 N 2 F H T H V V U 3 M z V T V F U k V S R V J N W m o 2 T z Z o a D R i N m E x O G Z 6 T D B N W l I 4 U G Z i N l Y v U 0 1 t Q 2 J O O T N l R F R P b j h i Q U J R c U 5 S N 2 V k U U k 1 M V R j b W N D O E 0 5 R U t F c z U z M i 9 l b 1 J 3 V m d 4 T E F B S G N p N 2 o 5 L 1 E 4 S E 1 p N T N L T 0 s 3 Z T B a N 2 1 5 S E Q 2 Y U 9 3 b G c z U i s y M k g 1 S X k 4 Z H J 4 Z U x S M E 1 y Z i t Z T z V s e l B u b E F I N j h m U k x D S E d 4 Z 2 E y c U N U M m V O d 3 l Q R G c v R D Y 4 W G l j S 3 V y Y W t u T 1 p x e G Z y Y l Z 1 N 0 l L c E w x e U F p S W l J a U l n M k c 3 a D Z 3 T X B I Z 2 d T R U I y d m V i T C t Y M l g y U G E 0 Z l R a c G 0 2 Z m U 2 T U t Y W W 1 G Q W p 3 d 3 h C O H Z q Q j h L c D l a S z I y M z N i V j A 4 S G Y 4 N W Z 3 b G Z K M X h D Z l V 2 M 2 x u W D d L d j R T c k V 3 N j d x b W Q 2 K y t C T C t l T T E 5 d H V L a E p o U W F B b k Z n U j Z v c j V G Z 1 Y x W m h m Z 2 p Q U i 9 I Q 2 t x Z 1 V L b n h 6 e k 1 Y Q W F C Y n Z l R 0 9 a b E s 4 T W 5 F W T d n d j N n M U N n c W M 1 Z U k 1 U G p M d 2 Z Q W W 1 k V 2 9 k S F h 5 Y X F 1 d y t 4 Z k R 1 Q z F T Y 1 B 4 K 0 l o Z 0 N B Q k V P T n R o M j V J W k 9 G R l l o a y 9 q V W 5 F M C 8 4 W V V V a U 1 p S W l J a W 9 t c 1 l 1 b n Z n K 2 Z G R H R F T n V j N n J y Y 2 Z R R 1 Z Z Y 2 V x S z R P a V R h V 2 c 1 a 3 B I a H d h Z 0 J W R E E r Q m h a Y T d k W G k x c n d Z O U p t V m d l N W d j M 1 N 6 T l l t V W p 3 O X d s R D h Y K 2 p R N 0 V s U F I v c k x t Y m p Y R W x G b C s 3 M V Z m e W x k d m V G T 2 R q Z 3 V Y R k R j R W V R b D N a Y l J s V X R W d X c 2 a W Z r Q m 5 s Z 2 U 1 b 3 N B V z g z R E I w c 1 R N W m F G K 1 d K W m 1 D O H F t b V R Z b X B H U G p T a z V Y W j V X W U c w a X d Z c G h n Z m p 6 M k R C W X Q z a 1 l F R j F R a X I 4 Z W p F V k J O N W I z a 2 l t V m V Q V l l Q T F p s R k 9 D a k d X T z A w e D Z p U E o w U j V l b U 1 0 S W 9 h c k w y U W p j M X B 1 U j F X W l g 4 c H V 1 T T E w T i t m T 3 F y T G J T T W l J a U l p R 3 F 3 W X V y c 3 B 3 d G t P a j B V R W F k L y 9 P e m F s V y 9 O b m I y W k 8 1 b E p V T m N 1 Z 1 V H a y s r Z U p n Y i s y K 2 1 u W k N u Y l d K Q k h Q O D N M R W c w Q k 9 6 Z m Q x M W d y b 2 F 3 T W F V S E x 4 M U 1 o R 1 Z U V E o 4 Z m k 0 T n I w N G N q a F h E Q W l B V U N H Q W h F Z U 9 C S W Y 1 N F l J Z y 9 p d W 9 h Y 1 N q d k 1 n N 2 5 s Z U R z N W Z J d U Z R b 1 R R T F B H O V h R Z l Z 5 d 0 s 4 d F l w b k F Z Q X F S V T F 1 S C 8 3 Y 1 J U V U 5 T Q z l N Z 1 d m e E t a Z 3 J K c 0 R s b 1 g 1 W V h H d 3 Q 3 Y k g z T U h N R k k 4 T 0 Q 4 S 2 p 3 N E 9 R V 2 x H R E R T a z U y S n l X a T R v b V d i d j M 5 c l F 5 e C t v U n d Y a G d T Q U F z V G E 3 O S t K V T J O T 0 c x N H d u W W t w N X Y 5 T 2 R v V C t 6 b G N z e m N 1 Q i t Q R E E v R T M 4 W U 5 n W j N V Q k d q O X p P O U 5 I W W s z b 3 l K d 3 Z M Q V U 2 e T V t W T J l b W Z t L z Z k N G t k T D h u V 1 d l a D J N c G Z p W H p Q R 2 R O c k 8 2 M G M x R U J F U k V S S G R p a G k 2 d T h I R 1 Z J T H Y 1 a z J F U k t n S m p D b m w x Z m c x T G J k Z j I v U n k 1 R E R 0 Y S 9 z M j Y w e T M z Z D V W N 1 Y y b n J M R V o z e V Z t W V B m U 2 1 m Q 3 h z V V N U W E F H V k d q b 2 h N c n Q x R H J a V U x F S 2 t 1 e E 1 t Z U R o a G d y c 1 R 4 c m c 2 N l B X S U s 5 V n F i R T N Q e D Z k e H F V a X R x T k Z 1 c j J 1 U j Q r O U h 6 K 0 h i e E h U O G V V d z Q 3 Z z d 4 Z 1 Z p b 0 d Z T H R Z V 1 d P a D R Z R z R L R 2 h t d U g 5 S l E x T j J K O V R q T D h k a n R Q N 0 R Q N D J s d k M z d F V L d 3 Z U V 0 d P O W t o d 3 R s T z U 3 T m Q x Y U p V N F Q v b j A v R H Y y Q l E w S 1 h U b m J j Z G V y a 0 R z N V F x O G V p d 2 V k d 1 I 2 N G Y 0 a C 9 v a j B j S U t n Z F g r W W d 3 M 2 V t V H d D c j A 4 Y W p n T T V s N 0 V o S l J 1 S D h p N X J I M G d B d 0 V j e n h 1 Q y t j S C 9 0 W n d B M G M 5 W i 9 T c z d F Z X p I S n Z W c X N U Y T V T N F p 1 R W R Q e V N t b 0 9 u U j R W a V Z V U 3 c 5 d X R q S W h K a W 1 y Y 3 J 2 b z V Q N z l h M U g 5 N T F B Z 0 I w d m x a d D J a a E s 4 U E R R Q U l Q N 2 l J a U l p S W d H R z R i d U x q S V R p N 0 R o a m l u d 2 J T M z J K V m V w O E 9 l R H N Y M i t k b l J u L 2 p v M n Z F d m J l M 0 w 5 d E l v Y W Z K Z V l n Z F N L R 3 Z q Y V d N S m N v d n R 0 c E F i d 1 h h S W 0 w S m 1 L a F B o a z F s a T R X N X J q Z X F V T l R m a n R V a D U r U 0 1 w R W Z t M z d 3 N m t 6 c S t y d 3 B 3 T m 4 4 T 0 h w Q z d o d m l C K 1 d o d m p v R k Z z R E F G Y 0 x N M j J 2 N 1 V 3 Z k 4 v e H o r b W k 0 V 0 p n W k 5 l U z l x S z R S R z F K e T h H T n l a c W M 5 N X M w S 0 p Y N U 5 5 O F d 2 Y W J u d 3 M 3 W E V n M E 1 D Y 0 c r N E x 4 e k 5 O T D I y R X F F U T h 3 T T h N R C 9 B Q S 9 H b G x a a X o 2 W U Q y M 0 4 x W l J Y a G d p S 2 J 3 b m x L d H h 1 Y T B Y U H p y Y k V x Z k x r d F d J N V B q d l p o a 2 Z C V i 9 D Y X N p Z 3 Z I S T h F Q T R t S m 5 p L 1 p o a 2 5 U b m U z e W F t Y 0 V P U E 5 3 Q U F J Q U J K U k V G V V k 5 M 0 Z M S 0 9 1 d V R 1 c n F L K 2 F T M F J F U k V S M H k y S G 8 3 a U o 3 T T F P Z G d s d 2 Z 4 R n h B U X R u Q V d w d j d S c 2 1 x c n R O N V g 5 K 2 l 3 S 1 h L R 3 Z 6 e n p F V 2 N i M T J 2 d k V Z b X g 5 K 1 B u c 2 Y v V 3 F 0 Z m x 6 W T A 0 V W g r S 2 J h a z V 5 T T Z 2 N l J M M W Q 0 T D Z o c X c 1 d l F G c k R s O U F X U G R I R E h I e n g x V H Z G d 1 E 0 V 3 l I e l d s N U 9 O S W F J b y 9 t b D Z C Z X J v Q l h P N E Z i b 1 Z J a n N h d 1 N K d 3 J M c 0 R l N 0 N P Z E t L c m 8 x T l N D b n V o N X Z u M H p F K 3 p I S m 1 C Z m d n W l h E Q W h I b D Z h e m Q v L 1 Y x O D h n U D V W M 0 c r N m N 2 S U 5 E V 0 N o L 0 Z Y c n h o R m R r Q n p Y S j J I N T Y 1 Z 0 U v a l V u R 2 J 2 e n Q y W k J U b z d H O V J x a n F 0 a 2 0 2 c 3 p L c T Z k d G N n Y i t 0 R 0 Z l b 2 p J a U l p S X V w U E R O M W R W R l R Y a U h t L 0 h z V G F C V k V v c k d 2 R V o r Z F N 1 M 3 l O L 0 5 x R 1 h s O T J x a W R W e X J 2 c n J S T 0 p l T 3 R F W X F m S D d j M H V 3 c D h P b k V Y U 2 x T c W t s R m Y z e X I x a k w 1 Y 2 o 5 b k k 1 L 2 d G T k Z Y b D F t O W l z V k t 2 e G Z r d 3 k x a T Z J U W x W e k M 3 S 3 I 2 N U J S V l l m a 0 s x V k l 2 b E t G c E x J c U 5 N a T d W d 1 h k R U x s S 2 h l M F p C Z G l l V V l C Z 2 U y d X N I Q l l J Z j F 0 T C 9 H R m d m d l l u c 1 N t O W R 0 L 3 V r Q 2 1 W M k g 1 Z D R P N H R t V l d h a H p C N X R j W T l U R E Q y T 0 N J a U l p S 2 l t N W 1 n c H J y a X B x d i 9 G Z k R 6 Z 2 M 0 U D Z t T W 1 J a U Z V Y X J Y T 2 5 O M G J 4 Y U o x T 0 x k S 3 J k Y W J l M H p Y M k V s T l V O W G N m c F Z 1 R 2 x 5 e U h w N 2 Q z M D B n S X F J K 0 V Q W H Z 0 U 2 l x c m t Q T z I w L z N k M U 9 J Y U p D e n N Y V V F H T n J P b n U 1 d T Z x M m h 1 T j N S b T c y M H R 6 S U d i a U l p S W l J a T Z t O W R X M W l a a U l p S W l J a U l p S X p H M E U x R V J F U k V S R V R V U n h p N m l Z a U l p S W l J a V B v S V F 6 Y 1 J F U k V S R V J G U k g y S G 9 K a U l p S W l J a U l 1 b 2 p E T j F F U k V S R V J I M m d w a 2 1 H b 3 h s N T d l N X Z r a X V 3 K z J K b W g 5 Y 2 9 x V z F B V V h W Z H A v Z k t 1 R k t K N S 8 0 N G h M e k t t a T Y z c z Y 5 V U 5 U Y m o 1 Z T F I c 1 Q 4 M V c y Z D d U a 1 U x b W 0 3 e D F Y Z y t P b l F H N X d 0 S z l M Y W Z M e W p C U j R m T z l F T 0 x x R D h 4 Z E J N U k V S R V I 5 W U Z u Z n o r Q X g 5 Y n Z 3 c E Y w d z h I N z B 5 T 3 h l S H J U U H V 5 O G t H R n d 2 M E t w d 3 B K d m Y 4 Z G Z m e j h J b F Z x d H M 2 K z J X W V l X a F Z M N 3 Z x e T J B Y j h u c E t H e W 9 V b T d y V V d o U k c y e n J C Y y t T Z W Z l M 0 g w Y 1 Q v M n l G L 1 d 5 Y T B 1 M l h p c X R 3 T W E 0 a T d o d y t Z c E 9 t e D c 0 Y V R 2 b W Z m a 0 x U d W N V M 1 p D M m R j V z B U O W J o b 2 J Y Y m U z e W R M N k x q a 0 Z C W X F y Y z l v Y k F V W D B U S D l m a j Z k S F B o T 3 Q x R V J F U k V S S D N n M 1 l Y V G N Q d F h t L 0 R u M y 9 a a n h 4 U D N 3 T W Z l U n J 2 d m R F N F J 2 a n N W a j Z s Q j N y a D l T S k R C O D h V a U l W W k h q Y 1 F i d T Q 1 a F E r e E Z Q R E J 1 c U h a Z n h I d m Y 0 Y l Y 1 V V h n a 0 1 x T G Q r N i t M d l l C M z l w e E F 6 d H R Q Q X d D d T F E Z G k z S W M v O X N w b i s v N y s y e k V q e E J j Q T B O Z 2 l 4 K 2 J 6 c V F o d 3 R J V 2 x x W W 4 y b U 1 3 c l Z R Q 0 F Z R 2 Q 3 N 1 R Z V H N R a i 9 Y a k l M Z i 9 s d F A r N z d h U 3 N l b X p n U 3 o 4 O G F E N G x J M U N 2 d D Z x b T h 5 a H F J a E F L a m p p M n B y V W Z r d j M 1 d W Q v O D d l M D d n b l Q w b k R P N 3 p l L z F M Z z l 1 d m Z x M 2 8 x c 0 x R V F V S R V J F V F V B d 3 F W Q 2 5 z d V p o b m N O e j N Z Q j Z l e U M z R X l x e E J K U l d Y Y T d Z Y 3 U 1 V U l v R U d K V 2 l K L 0 J u d T Z G d 3 p S Q i 9 J R n h R L 0 Z i Z k N v K 1 B u S V d T M G V G d 1 Z U Y y 9 Y Q X F G W X V 4 W k V T b 3 p y Y T Q v T X Z J c T Z 6 Q m 9 1 S E J F Q W 4 x Q j h I d V M 4 M U d 2 Y X h G N 3 p 3 M 0 c w d n Q 2 K z N K R 1 d o c 2 t l U C t O Z z h G Q U d o N 3 V J Z T Z P Z W x z S C s v c m p s M V B M c 0 5 U b S 9 i a T I 1 U H h H T 3 Z q a H R t a G Z 0 M y t Y U D N G M G R J Y 0 I 1 K z V 6 K 0 M r V 1 o 5 d H d G T l R S b V B 4 a U J D Z D d Y O G t Y T U o v a n A x c j l 6 e T Z O V E Y w R X h F U k V S S D F R S X R D a V d j M j c r L 3 d t R m Q y S E R X N C 9 i V 2 Q w U W E z a i 9 C M F F Z d F N N M 3 o 4 b 2 Z I R E l W T W 9 V R m h k Q 3 d E d 3 R M W H V W a n V 0 c E N i N D E r S 1 p P d H V 1 e m d Q L 3 h 4 M 1 R Z R z R p M F R z b i 9 y T V M x T X R h O U 0 1 c m E v M 1 p D N 0 E x a y t M T 1 l j R T Y y e E 1 M U z J G a l p n c G Z C M X U 5 Y y t 3 d H p M Q n V 4 W j A 0 a 3 A 1 M 1 V 3 W n V B Q k F M a F F o d 3 R E T z Q 3 N m N I R n l M U X l R N G V 0 b F p R c X R S b 1 V T b 2 h V e W l 3 Z U V R S U p 2 c D d R c U Z V b 2 J G R m p r Y T V B b z B 0 Y 2 t 6 e T l 6 V D Q 1 M C s z Q m 9 a d U l p S W l J c U l l T U p O S W N Q Y U Z s Y j E 2 e l F k K z J v Y j B z a 3 F E K z d h d l h n c k E 4 U E R s e G Q v K z N x d n R N T W J W S H U y d 2 Q 3 N H h 1 T C s 5 b 2 R T R 0 h I e m 1 2 b m F E Y k c 5 T E t D e E Z o S W N M Q k o y T U p z K 3 J y T k d a R 2 5 D O V I 5 Z n R S R X B K Q l Z S c U Z S U X F O W l F x R l J R c U Z S U k t G Z V J L b G Q 1 O C 9 L c 2 t J a E d r R W h G T X h X T D g 4 T U F D R E h O M 0 1 u Z 2 M z Z n d Z d W 9 t S W l J a U l l a 0 F n Q U p 3 c 3 p Y d D h u V C 8 5 d W g 5 U m d a N V l O a W 9 j K y 8 3 d j N n N l B O V 1 o 0 O H R X a H p I M 3 Q v N m F P M G R 1 V 1 V s S 0 9 3 N W R 5 T V R Q R U Y y R 3 V q a 1 p m e T k 3 Y 3 p L a m p L a H F h O F A y c E J F d 0 8 5 R W F r b j R m U j E 3 O H F 1 Z m d L N 3 Z y d m I 3 a G 5 W Q m p X T E p y U j d u S G Z u R G l Q T l F k a X N I N 0 Z v b m J 2 O D h 5 M H N T a X V y W W V K U 0 F T e F V B a U p T U F B M U k N T Q 2 l W a U U z U m V 6 O E V W M E h N N i t z R k s 3 V F N v V 2 R 4 c j I 2 Z G J C M E U x R V J F U k U x Q X Z l M 2 5 N Q 1 A 4 W W t k b m p N e X N n S X Z E N H Z D Z 0 F R b D N j W k x 0 W V c 4 T E x U R E J m Z m V T R U Q x b V l t V 0 R Z c U h N b k Z W e E N i V j Z 3 d G x L W l N x L 0 d u W C 9 k a i t l a H d U Q T c w T X F v M y t M b V p F L 0 R Y R 2 V O N i t L a z Y 5 N 2 V a N C 9 X M n Z i a j F D Q U R n T H p Q R z Z j M 3 A 3 Z z J m U j h m a D U 5 T k o y Q k I z R V F r d l B k Y m w 4 M z l Q U 0 F N Q W J U R z Q 5 a 3 d Q O X N X Y U F 6 R j R m L z h w Y k h 0 O H F W N V E 3 a 2 9 2 Z m 1 k R j d P e k 1 w V G o v N H F O R 1 g 0 O X V I Z 3 p k U k V S R V J F U z k 2 T j J G V X c x d W Y z V 0 g 3 d n p 0 c G Q v L 2 9 S U E M y M G 9 y T G N l N 2 U w O W c 2 Y 2 d 3 V 0 V s T l V G Y l h n T j B Y T X p F e n h M Z E x R Z S t x Z F E v Z m d V a 0 J Y b D A r c n p 1 V U t q V U 9 w K 2 Z D e m x 5 S z h D N z B j b m Z G S k g 5 U C 9 C N m Z o a m 1 o L 2 w w K 1 Y 2 W l F Z b H R p T 3 V 6 T X B a Z 1 I 3 T l B o c 2 N I T z l w Z y 9 K Q k M 3 T G 1 S a W I w b 1 c 1 Z z B K M E 5 r Z j g 5 e k R u Z D d 2 d C 9 n M G Z I V G 9 U S 2 Z I Q 2 d W Y 3 p m b F d 4 Z E J O U k V S R V J E Z T l l M y 9 Z M m l 2 W F d U S X l G S G V Q R E 8 z O H d B N 2 N Q M 2 F v d 2 U z W G g r N k 9 q U E p 5 a F Z v T k p C Z V h Z Y U s v S i 9 J c U 5 V W F U v Q j F 0 R F E 0 d F h 4 O T d F V C 9 H S k d M a n l r V n d z d E l m N n U 1 d V k 0 W G 4 v a m l r d H o w d S 9 6 S U E 0 S l h 0 U n c x V 0 x 5 K 3 J h d 1 F B Z y t j K 0 8 z T W M z R z J z O U x h Z n l p N 0 V s Z n B H Q k R 2 Y l k y U G N 4 V T Q r S 2 V C Z 1 l Z N j U 0 V j B M e j d O R C 9 a R D h 5 c W 9 1 b l h Q V n J n d V p x R z V x e H F N V E k 0 e G F x d X h Q V T h k Z z k 4 V k 0 v U H Z 3 R 2 N 3 S j g 5 Z F p V c 3 p W V 2 x Q R l h k W m 1 6 Z l R y W F M y U V p 0 Z k I w U G 1 l V k t X b m d Z K 2 h t N G l J a U l o d V d n T X h y T 3 h Q e m U 3 e E 5 m d 2 N i R 0 Z 1 S X N I R n k x Y 3 c w Z D h U d V J Y V k F J Q U F S e n R Z U 1 U z M G p x K 2 9 i N F N k d V J R V E 9 w a m Z m S F Z J d F N G Y m s 5 S T d i S S t o Y 3 g r W k d H R X d k U D h X b n d v Q V N D K 3 J O T 3 B C d 3 p C M 3 B 5 N k g 3 c D c 0 K 1 V 3 U 0 J B T G d n W F l l a m x 3 d n h N V U J z M E w 4 Y 0 N B d E I x d V R M d W t 0 b n d Z Q W 9 X O S 8 z Z W w x T 2 p x R z Y z U G Y y a G k 2 a V l p S W l P a W 0 1 V 1 J w a n V 6 e W F t e D h a R k Y v T j B W c j l j W T l Q Y j Z H V U N C Q W l J c z l V a 2 9 x Q U F E W k Z k V n d z N 0 d F b G R R R W N x V V N U W E t G e n Z H c E p S V U l k M 1 Z F Y m J O T T c x c G 1 F a k V r S X B I Q l l Q Z W 5 Y L 2 R q N T R V T V p M e n h K T V F p L 1 o 3 d W 1 a K 3 R S M 1 o 1 d G R H a H N L e X V F Y n R U c 3 V C b F p 3 M S 9 S M X R V T j h t d z l m R z d E U j U 3 S n J j W X k z L 1 l n c k U r N 2 t a Z H V 6 Z k U 1 V j l H V W x F W m 9 n S z h E Q z V s M X A 2 b n B v e k d n Y l F j Z k g 0 M E R u Y 0 9 E N G J Z d 0 t p Q W w y K 2 J p R l d U U n V w d F g z c 2 1 H V y 9 z T 2 1 i d 3 o v R G J r L 0 Y 0 Y j k r c H J u M E l 1 d W t 3 Z E J N U k V S R V I 5 Y U x F b H c w W D l v c D Q 3 N 3 N 1 W F N m S X l S N U p S V 1 V B Z 0 9 6 e W F v U z Z P Q U F B T n N h b D R J M W R 4 L 1 N P e j d o U 2 F m Q W V I O X c 1 S G N 0 R 2 h 4 d T h S M j J 6 R E Z L S j J H R G c 3 b z d 2 V H N W R G 9 W V G g 0 Z k h E N G V k Z 2 c w Z l g 3 O E x a M 0 d L T T g 5 V U 4 x a X E x R 3 Y 4 O E d B T 3 B S R 3 d 3 c V B h V n I 0 K 2 Z C d 0 N z b W p T a V M r Z U 4 4 S F R C T 0 Y 5 M 2 5 N M H R 4 d G J F Z E l O V E V E N 1 l I N E 0 x Q j J M M H R s O W R N U 3 p 3 e m Y r M H U 0 O X V i U X p k U k V S R V J F U z l 5 R n B x M m l 2 W E N Y Q z B 3 O W F r Z E N o V m F t U m R x Z E l i Z 2 g z e j N B c U l o Q U t N K y 9 C S H Z E N H Z D Z 3 V H Q l d G b m N n Y m U z b k 1 D W j E 5 W W l T Y T V B b E 0 v L 2 w r S D l 5 a X F y b 0 5 i N j d 6 a 2 5 p c X J h O F M 2 c 3 h k Z 2 I y R 0 c r O F l P Z 1 p s R W p O S G V y b m h s e D F G c 2 Y r S W V t R W 1 1 U l k v d l R p Y m d Y S D R K W H B 3 V E N W Z H J p M T Y 1 Z j J k U 1 N z c H g 2 R k l 1 U W w w Y 0 1 D W F F 1 O H Z u c j Q 0 Y W h i T z V 4 Z m d p T 2 c 1 M 1 J Z V G 9 6 T z B H Z 0 J m b l J I Y l k w N T M 1 N W x O N i s 5 a l R Q V G d 3 Z E J N U k V S R V I 5 Y U x 1 V k J j M 3 h N Z k J C Z z R X W m l p d H E w Z C t W U z N D M 1 h R c m d U d G F t b W 1 I T 1 Z 0 S l R l R m t h U T Z y M X N E d l p H b U 9 4 a F o 1 a D l l d m E y N U J i b V U x W m d U N z l r c D c z O X Q z R W s x e U J W N m N N M U V i c 1 A r e G N C b 1 c v Z m M z L 0 h u e m Z u e T F m Q j V F U W d I M n A y W m p 6 W U V Z V F B U M 3 h L T V R 1 O W J q M 0 J Q L 0 9 u Z 2 F B U E R F N U Z I Z E 9 u O T Z r Q T h D S E 8 y U V Z W N k Z u U m N 5 Y 0 9 m d 1 l K M z k 3 K z A 3 M V d H Q T d x M 3 Z D N 3 I 1 T U h R V E V S R V J F Z l d p Z j k 0 M T A r R D I 1 N 2 Z v V n d E d n l P e F F Q O X d X N W 8 r T U s 1 V l F x b F R 3 d H J O Q m R F W i t i e l F S Z 0 d a Z G N L V k t q Y 2 d P a X E 4 W j Y y a E d I c l l s c F N Q T T F S S D N q U j J p M 1 I 3 a T R v R D M 3 c G l H d i 8 x e E V J K 3 M y N G 0 1 N G Y 1 N G Z k Y 3 h C R G p h N G N 0 b H R 4 b W N H M j J N O H Z w R 2 Z C K 1 R p S 2 d B T D B 6 e T k r e j A r T m k 4 W W h 4 S n o w T 2 d r e D B X R G d 2 c T F q M E Z B d U N S e U F p O H N 1 T W 8 5 c V Z t N j R Y d U Y y W k h h d G R W Y j J 0 O T d B V z h z K 2 N F M G w 1 L 1 F t L 2 Z E e k d K K 0 5 E Q W t I U z Z 0 V E I w R X h F U k V S S D F v d m F X S E 9 0 S z Z M N V M z N G o w M G d x a 2 x s Y m d a R l l o Q U d E U m Z 6 Z E R y U W J l d W 4 x S 2 o 5 d F l V d H V B a n c 2 Z G d W U W k x Z 3 V Q W F Z W Y T E 0 R G 5 0 e H l H V 0 N U R W 1 r V X o 5 S U w w W F J F a H F H b V M 0 Y T N k e D N F c 0 1 4 O W V k d G I 0 N V p G R n N E V 1 R k d n V l b j B m S F l l M l p a R 3 l N d T R p R W x 3 e l B v V z l y d E x j Y i 9 y V j R K d X p N c E J B S 0 J K M G U z N T d G S T B M Z 2 F t M k I 2 V z F H Q j Z q V n d H Z E w 1 O E R I M 3 N a Z 0 l i d m 0 x c U o z a H Z a T j h 2 Z k V a M H Z u Z E x z O W R I T m c 2 Q 1 l p S W l J a T Z n Z H R x M W t y b E N v Q W d B Q U N x T l J x V F B 0 a 2 5 Y W j R 1 S 2 V 0 R l J Z T 0 M 4 S m 9 M M W V N O V h W S F h O N 2 x I d D A z d j Z v V 0 s 5 Y n V R R V Z E R T E 2 Y 0 V 3 b D d p L 2 J Y a i s 1 T W s x e U J 4 e m Z z U m 5 s O U k x N l p P d 2 5 E M 0 o x M D l 0 Y z J 5 N 0 R w W E F x K 1 B a a 0 F R R F B m d m F D c U Z z O X Z Q W X h u c G 8 1 Q m h L Z E x 0 K z Q 3 S m R B Y l d 4 S X Z Z V T Z v Y 1 V 1 T k N R V U N n M H Q 5 d G F V e W 9 x c V p W Q 0 x H a k J C Z m 5 X M U 5 j a m 1 l M m J 5 L z A z U E h m Z m h q d S 9 2 b U R R b m 9 k c T g v R F h 3 T T N V U k V S R V J F Z l V D a F Z L R l p v W U N w V 0 l T Q 3 F q b 0 F R T n Z h V 3 p r V j F T a X R i W U N K V 0 t R Z E 5 t N X J a Z 3 F o U U l E W D V r W E J 5 Z E l j R V I 3 T 2 N M U T A x N 2 1 1 T W F H N 1 h 0 Y U M 4 d n B H Q U l D Z 3 R X Z F h y U V k y e D Z m a T N i M G 5 V T m Z j Z 2 h V V G h t T j F W U G Z t T n d P Q V V x W E d x d l c 3 a 0 Z S V W h p V W p R d k Z Z N i 9 4 c 2 1 V S 0 o 0 N W 4 1 M k p H Y 2 d m M X B P V 2 l X S 3 p E V X p R a 2 Y z e j B i S X o x Z D h I b D B I S D Z J U 2 N U a F M 3 a 1 k 1 d T Z F Q l V P R E 1 E U F V G d 0 d P Z G t i Z m U y Y U l M N U p l W H R Y d H R n T k F W V 0 1 6 V 3 B S S z J F a E 5 J U k d K c 0 R j b E N 3 Q m d L d T V h U k R J M 2 t Y U z R w R n B I U z R i U j R N R F F U V V J F U k V U V U I w c n F H a k Q 1 M z J 0 M X R n V T Y y V 3 R m b j h r d H h r d m J q b W p m U 3 l W a T d Y e m o 1 Z T B z O F d Y S X V 3 d W 5 Z c F N Y S 3 d E T k h P b 2 5 K b y 9 D a z c v c 3 h Z b X N B Z 0 N B b j R N T k F P R E R n e k g 0 K 3 Z o N W 1 J c E Z l S H Z C V k R 3 N G J t a j N Q b G d y a 1 Z B Q W Y w Z G J X S m l h N E l O R j B 4 R m Z V S U l 2 a n A x R F R I W W h t d V F L Q 0 F U Q T V B Q n Z y S X d j a m 1 s Q l B 0 c n o v a j Q 3 R W c r T k c 0 W X Z q c 1 h o O S 9 n M H Z M L y 9 G T j d m Z n d w K 0 R y Y l l 0 b m 9 w c k t R b V B X c V h z V T V r R l J q c 2 9 i N S t l Y k 9 P Z E t V N F d t Z k g v c k Z x Q 1 V h M m Z o M 3 A x c 0 x R V F V S R V J F V F V D e H d 0 e k 9 E d m F L d D k 3 M m x y a F p X U k V X a V d L N k J X c X h I b T Z v a W x J O E 8 w K z J j R S s r T G p 1 M m R E c l Z a R E l o S m l q T G N i W E k x W X Z z d m Y w U m F M a G d k c j V 5 Y m Z Q L 1 p h Z U I 3 b T d v U m g 3 a z Z J e l N 2 R 2 x F Q n Y r R H Z h W X F 5 U E p r U S t Q V 1 U w e X V z Y j h k U 1 U w Z k J 6 c 0 R W N D d l c 3 R H U k d L O G 9 h b W R 2 Z S 9 P a m N L U W 9 F Q V l x R V F Z Y T Z P S 0 s x d G d K Z W R O U l l P Q z h K Z E V T S H d z T F V 5 Z U o 2 Y m p T W C t z W E F h L 2 p a a l B E Y W R U O F c y c E h T O E 9 Y L 3 l E U X Z j Q U R E R X p R b k J 6 d m F R S 1 p S U X F s U X d r M G d 3 T W N B V E w 4 e W F Z U F E x W X A 1 N 3 V O Z m E 0 O U N E W W Y 0 M H N B b H F x a X U 0 S k R 2 Z D h t c G J G Q m k 1 V W Z N a 1 d T d 1 V J U E c r R 1 p D S 0 9 H K 0 d p S W p v W n J m O G h 5 M D R r M X Z N b 2 J z R G h F S 3 B n c G o v e D Z K Q n l z Y l d 3 V 0 N W U H Y 1 R T B L Q m d i U 0 p H a 0 s w R k F F Q 2 h V d U 5 D U l c w L 3 Q 0 a U l p S W p v M X N Q Q V R h U 1 B Q e F U w Y U l 4 M H V q Y U 0 2 b H h a V l Q r M m h J a U l p S W l J Q m d 1 R 2 J o b z B 4 c m h j c T R o N X R y U z Z I M X R D U k V S R V J F U 0 R C V U 0 z R F J v V F h L N z F k T W V X V m t H a F l q a 0 R J a U l p S W l M c V d 3 e m R O R 2 g 0 V 0 p y Q n c x S l R G Y k p C c m t S S 1 p W M C 9 0 N G l J a U l p S W l H N T F E T j A w c U V 4 b 0 0 4 V D h U R 2 x s U D d h R W l J a U l p S W d H Q T R a d U d s V E d 1 O W x y W D U 4 c D R i e H V J a U l p S W l M c V d 3 e m R O S 2 h 3 W G p j U k V S R V J F Z D F J R E 4 w M H F M U 2 Q x M T B 2 V n l D M W l 2 T z Z p W W l J a U l p b z d 6 Q j A w N k N q T T Y r N 2 h P d D F F e E V S R V J G U j M y S G 9 w a 0 Z I W j E 1 M 0 t V T T N F U k V S R V J I M U h Z W n V H b l R h e n V z K 1 c 4 S j U z V V J F U k V S R T F I Y 1 l 1 b W 5 R O G J B M G c y Z W J l Z D F K N W J Y O T N D S W l J a U l p S X J w V k 1 Y V F R v R F R G d z B I N y t s a H h l V C s y a E l p S W l J a U l i b V V N M 1 R R b 1 R Y W j M x T D Q r V n N U U V R V U k V S R V J F Z l l P a G 1 3 Y W x p V z U y R U F z R k F J Q 2 s 4 b H B V e W V U O T N D S W l J a U l p S X J v V k 1 Y V F R v R 1 F w R V d P V W s 2 Y W d t a H J B e W V L S y 9 t M F F F U k V S R V J I Z G t o a T Z h Z E N h N H Q 1 b V h q Z U h t Q k 1 S R V J F U l V S O W c 2 S 1 p C Y T d K S G 0 z b m R 4 U l h n d 2 1 G R V J F U k V S T l R i R 0 x w c D B B c T N 0 N F M 5 M U F R Q W N L V 3 B C W m V x N n Z x N V J V U k V S R V J F Z E t 0 a D Z L W k J T e W d R W U h L Y k l l Y l J I R 0 p P U k V S R V J F U z l q S 0 d i Q n J Y S k 9 2 T z Z X V X l O a U l p S W l J a D Z G M E 0 z R F d w d F E v Z T V z a H J V e X h Y O T J C b 2 l J a U l p S X J y V k 1 I V F R v T 1 p v W m 9 L a E R s W U F B T G x L e G Q 1 d U l p S W l J a U x x V l F 6 Z E 5 P a k 4 5 b k x X d n Q 2 Z l g 5 Y V B M U 0 V p S W l J a W 9 s c 0 5 R e m N O Z X J O O X J v W H V J N F h s Y U Z H c S t y R T F S R V J F U k V S M E s y S G 9 w a 0 V 2 M k 5 Z U z N s Y m 1 B S U I 2 d V F K b l N x d j Z 1 V V Z F U k V S R V J I U 3 J Z T 2 l t U V U 4 Q V l J N j N r L 2 I 5 Z 2 Z 3 c i 9 k Y 1 l J a U l p S W l L N n B U Q j B F d 0 d Z N 1 g x d G l Q b k I v R E t v M U 9 w K 2 J B M F J F U k h k a k c 3 V W Z 4 O G U z N 0 F i T z V J e j l M Y n Z T T T d B N H h 0 M j M 1 a E c 5 T E 1 M b D Y 4 W S 9 E T W d H b 2 p F L 2 Q w Q W 9 v R m d w S k 1 O N 0 t V b X F H e H V R V 2 1 U R E 1 r V m R Z a H d 0 T z d 2 W m h F U k V k R k 4 0 b k I 2 S G o 3 W W R 3 c n J W d H d K N T l a c G E z M 2 x R R m 9 P d 3 Q w Y z l i W m 5 s V m Z o U U Z w T 2 4 5 N j d 1 N l o 5 c 2 c 3 Z T l 0 W l k r O U F k b l I 2 c l V L b X d z N T F B S G V M a W d E Q l h S M n c r b j R x M V o 1 S 3 h j R m h R d T l k U n F 0 U V F D U V h k Y m p O U m I y S G 9 K Z 0 l n R W d n d 3 k 4 c 0 p 2 M l l V Q V F B T z V K Y 3 l k Q k 1 S R V p I U m 5 D e k 5 r V j l W Z z Z j M j d j R X Z L K y t D V 0 t R W l V M c n B Y Q X B l M 0 h i R T Z P d W N m V 0 V s b k N 6 T l V k c 3 N R O F I 3 M z d W N z N L Z E h Z d k h w a 1 Z p R C s v e G U v O U x n O X B 5 M 2 5 6 Y T Z I Y j B 0 c j d M R z Z B R G N v b E R p c j c 4 Z k 5 M a n Y v N m F P U V p p c i 9 n T 0 h 0 d F J x N E w x O U o 1 R l Z Y b 1 d 2 b H M r R H F W a l U 1 Z l l T O V N h R 2 J x S l d z O X V H N 2 9 J c m V H N V U r M D l P a V l p S W l O b 2 E 1 d T Z F Z H h a T 3 h R d G J E d U 8 5 L 2 F m d y t y d 2 9 B R U N 3 c 3 o x V 1 J r W V l m U j F 6 a V V U N y s y Z E w 1 e G c 4 N X B u T i t 6 R X Z Q Q U R 6 a G d U b 2 J O O X p N U X Q 3 V X J M Y V B l O W 1 Z V z R p d 2 N W W E g 5 Z m J Q d V R k L z N a N n J r e W h 4 Q X R i R G 1 G N 2 N n W W 0 r b n R D c m x R e W R G T y 9 Z K 2 d t Y W p Y S j N R R m 1 Z a E d h R k V w a 1 Z q Y 2 d 1 N l l S L 2 p a O U 9 6 e U 1 p S W l J Y m g x T F I 0 Y m h W R l l o Z m 9 4 S n h P e F F Q M F Q 2 Z V d D a 2 x 5 d E d l c m w y K 1 Z w a W t i R G R v Z E 5 4 K 1 p j e E x j Z 0 g w N E 4 5 Z E x a Y m 1 w c k F 5 Y 3 E 4 d 3 l I W E 5 3 d H p F M G 1 Y e j d s Y 1 U 0 O G 5 m d G 1 E c E t J e U x C a 1 J p d m Z 2 b k F h S m l J R 2 I r a D l E T j F F c l U 1 R V F V e j B j c 1 R l d k Z B Q n d v S 0 F V c T I z O C t y b F Z S R V J F Z E R O N W Q r R T B q U E Z 4 d z N o Z j l 4 N W Y 2 K 0 x s S z h n d X I 5 Y m J Q c 2 J i R G Z X e U Z v T 0 Z 4 T V o 0 d X h u Y z d 1 O W 9 p e U Z 1 V G 5 y Y i s w S k N Z U 2 t p U E Z 3 Z z Z H U T B l V j V s R F h 6 c 2 J Y c m x u b n R U c 3 Z I a X R z T m 9 h S k h q a m Z t V H N X T E M 4 R j Y 1 T G x G d l l P Z 2 1 h b U 9 P d D V N M m R P L 0 t M Y 1 h x b 1 F 6 Z F J F U k V a R H d M V X d u d U h 6 d T B W N j c x Z T h J b C 9 C a V Q y Q 3 Z Y V 2 h r W l l W V G 9 y b W h v d 3 Z l b k V q Q T U w Q n V S Z m g 1 Z H Z r O X k 4 U l h j O W Q v Z m N N K 2 9 N S 3 h a T k t Q Z D Q 3 N D V j U j V y R H N S Z y 9 Z c E Z C d T l 6 T H I 4 R W F h W G x u Z D Z 2 c 3 F F S m I r N C t q a D N K R 2 Z D e H Q 4 S F B E e T V F a E t k T G w 5 d E 4 x S m N Z d W 9 u Y W 1 P b m x C R k 9 S R U R L b E N o Y 3 I 2 a m p F b k l p S W l E c T E r M k l t a 2 9 1 d m F O O F B j W F B F Z 3 F G Q j d S W T A 2 O H p G V n g v W E d W N 2 Q w d 0 p v W F d u S D U 5 R n g r U G w w R W p i R V h V V E N T N D k x K 1 Y 2 L 0 o 2 U U J B R 2 F F K 0 h a N D N Q U m d Y N n c 1 R U l Q M z k 1 L 0 N 0 c 2 V Y N n Z X S 2 I 0 e T d x T D F X U n h w Y T V E a W V X W U F I e H c z R m k z T W 1 k b X R Z T 2 x G Z l k r Z 2 1 h c 0 5 T S X N a M H o y d T k z V H R 5 T C t Q U E V R R 2 R u R V Z F U k V T R D J l R k x l V G 9 C Y 2 R I d 1 l D d 1 l H c V J Y U U M y K 2 9 B U U p o Y V d Z N E 9 m U l l R V n V T V 3 Z s O C t 0 M U 5 j U j N K N n h Q O H Z m R T c v R n B t Q l B x M y t W e l p R b 2 x 0 a V d t d z g 1 Y 2 l o b l h 6 V G U v W H J D e l B l W V B D Y 1 N 1 Q z V u W W 0 1 S 2 x W e F N 1 b 3 F F S m s v d z l z V z d G b m R w d G F 3 N 0 V Z S n l Q N 3 J C O U x 6 d H J S U C 8 x Q V Z o T F R i d m N Y c U l i a G F H Y j Z E c D M r T H R x U S 9 m M j d C S T h F e E V B c n Z C S V J F U T B z T j M 3 d z l a Z X V j N l N r Y U c 0 Z T J S b 2 w 4 N z U x K 0 t a K 0 5 m a W 1 R Q j B n L 0 h W Q 3 V Z Q W 9 G Q 3 F N U E 9 6 O W J D U 2 1 1 Q S 9 5 K 2 J D e m x 3 S 0 F L a V h 0 Y 0 R T M U 1 U Z 2 R X O G Z F b 2 d B U j F 1 Z G J V d E h o b U g x N U p F Z H R 1 Z W I 0 L 0 h Z S E o r c W Z m L 3 V 3 c W t J Z G V s N G 1 h M n J a b 2 Y 2 S W Z t V l Z V W W R l N z F k R n p K U j N k U 0 1 S e W R H R 0 Z Y Q T d F O V R 4 M k Q z e F V 6 O C s v Q V p 6 Q W 5 6 M T F s U 3 J L S 2 h F W D R P d X A v O T c 3 T W o 4 V V Y w S E J L T F N w R l V W Q V l B K 0 N J N n J 0 U D d Q R G w 1 T k 5 m c n B u N 0 Y w R T E w b l d r Z W p y Q 1 N p R k V u V n l D M 3 R o R V h L K 2 9 3 M U 1 H c X Y 1 d E Z S R V J F Q n R 3 c 1 B a d y 9 u M G x H Z m x V d F h w a z d T U n U 0 M z l 0 M 0 V 2 d F N z c k g 3 c W V X d 0 1 O V W Z G a j N h M n h X a n Z Y V X J u O X V h b X l M Q T B h N 0 R l O W 1 h N i 8 2 W j l O W W M 4 O D c 4 Z k N Z S k F n S H d n S k g z Q z N G e H d L d 1 F Q e H h J e T h I V 3 B F d F l N d U x h d z Q 3 e W h p Y U 0 4 Z E V 2 U n Z m U m 9 U T W R 2 a m R r M W F T U k V B b F p 4 W n o 2 R D B N M z B Y V k 1 S V U x N O V h I R z V z e G l B T U Q y N 0 1 z T T N V U k V S Q U 5 V d U p z a k R x V G x Z T 0 1 q a S 9 x N 0 t l M n F h R 2 p D W j B k a k V l a G t o e F h q c j F Y V m 5 1 V H Z o V z l Q S n V E M V h k S D R h U E V z b z Y 1 V j N T a E R W b m x W c D h m Y 2 F I S D V s N U Z V V k l h b 0 F D L z R Y d G R E M 1 p H b n B v e k d n Y l F j Z k g 0 M E R u Y 0 9 E N F p Z c U J s Y V g 5 b l F o S U t x V 2 1 3 N m w 2 S n o v T l g 1 N 2 0 v c 0 9 v Y T F a N U t S O C 9 i V G F K R E p N V 3 J O O S 9 p L 0 t X U H d w M m x q Z X Z W e k V m V U d o b T R p Q X h i N n U y b E Q 5 O D Z j R X Z 4 O V R C Q k V u Y T E 3 U V V S R V J H V E F P M 3 R P b 0 x a W m h 2 L 2 V O e C 9 p T n Z P M X B 3 W j V Z L 2 5 v Y 1 B 4 e U x n V 3 p R L z B 4 T j d 6 e m V k U 2 I 0 M U 4 x a G 8 0 U E Z G O G Z Q d z h B V 0 R W c F J K Z k 9 H K 0 h w Z 2 5 H K z d q a W J X N H l 0 a W V t N G U y U W 9 H b V J 5 e U J S S 0 h F e k x 3 Y 0 c w S E o z a j U 0 Y n I x O X F 4 T U p W Z 1 J y Q V B O c 1 J k e E J P V F I z S n R i a H B 3 R 0 x x S k R K a m d h Z 2 R I T X h P V U 4 3 V 2 d 0 R W 1 H d U 5 K c W p I Z n R l Q 2 d Y R V J F U j B m V j J Y c 2 p B d H F S M E x C O G R y c k 4 y Z D d O Y 2 d a c G 1 H W m F N R E 1 Y V 3 B I U z h 1 d U 1 v e H Z 1 N m E 0 Z W V H O U x U S 3 V a O U p h V 2 t I S W N 1 N V N M V X h R R l R B c j I 3 Z l A 3 c X F G R T R t M X V N T D Z M a m N G Z E V D Q 3 h N S l h x Z j l h T k R a L 0 R s c 1 R o W V N R M 1 B m M z h r T W d M M 2 Z M O E Z Q N T F P N 2 5 M d 0 o r c H J E T j F F Q m 9 n R U F p e n d k Y 1 Z Q c W Z r Q W d P M D V K U X p k U k V S R T F D V j d V c k x 3 N 0 8 r S E F H a l d u W j d 4 N l h y V U 5 z d F E y O X d D d V Z L c G M y e X p Y S U c z O T V 6 Q X g w d j B o N W x Y T k R T a H V x b T V X M j J 3 T l p Q Q 3 d j S 3 N X K 2 N h N j E 4 S F R 3 T U F u c G c 4 c W x 2 b l R 3 L 3 l R W U N q S G J M S 3 E 3 R H p R Z 2 J 1 S E I 2 c 2 Q w e G R h O E U 1 W V R z a k Q 4 Z j Z 1 R 0 5 h a 0 E 4 K 0 9 Y S V d N M E o 4 T 3 A z M 1 R u U W p N W F F U d G V N T 2 Z 6 Z H Q 2 T j Z i V j R v M 3 h v W E F w S j B s U E l p S W l J a X U 1 M l p 0 Q 1 l W S 0 N T Z E x j O W l h U y t G a V p R R W 5 L M 0 0 0 V 0 p q Q j N s d 0 t X M 0 1 w Y k t T b X N E W X p 4 W W N I W X J B M T h S S W V t V E F j d 3 p 5 Y 2 R h N 3 o 1 Y k Z 6 K 0 R F b X N W d H R X Q m t a b 1 Z O R n Z U U G w 5 W T M 0 U G l Z U l V R R m V t T 1 R 2 M m V u e H N Y b k Z P S k t l a D B B b k 9 5 d 2 N G d F N 0 T m d v R W 1 w N 3 F W M 1 l j e G I 3 V W J J T 2 h 1 N 3 F 4 R 2 J a b T d Z O E N B S U M z R j B 6 Q j N D O S 9 3 V 1 B y Z C t P M 3 h 4 Y j M r Y 0 1 H S W 1 N e G R C T z F Z N 2 l q T m J 5 d H p K R m Y x N G h x b V J 3 b m l p c 3 d 3 O H V w d j V 0 R l J F U k V B O V R h T T h r Q W d Q e X F X a W h V S 2 9 6 d 2 R N R 0 p a e C t D d T A z b k J W b m Z u R D h G e H p Q e j l R S j N X M T B k W H Q 3 V m R i M E I 0 U F B v T 0 t 3 O W s 0 e U 5 j U m V S O E 5 K a m 5 S N C 8 y d H N O L z F v O E U z W m 0 w b l o 3 b 1 k y e G V F U U l Y S z B 0 T U Q z W T E r R C t r d H A 2 M k x Z e j l E N j N v a H F m S E l u R k s z T W 4 0 W j k z e m N E L y 9 i b 1 B 5 N z d m Z 2 g 4 Z l h B Q X Z P K 3 R 1 d D R t b 3 Q 3 R G J q c W d k Q W d B T C 9 W e T A 3 N 2 Z s b F B S Z l k 0 a U l p R 2 p B V X F z M X k z K z l z Z X N Z L 0 I x d G N i N m d C S 3 M z N 3 N H V i t r Y W p B a m N B K 0 R 2 Y T R 1 R U p 3 e n M v c 0 k 5 T k N m U 0 d s Z F F F Y z B J N 0 w r b 0 d B R U t C Q U V 0 R 2 h H S k d p R y s 3 e D Z q V T Z r N n Z J N V d J T V N Q R U Y 0 W n l 1 M H l o U k h w W k p a d 3 R 6 Y l h i V 2 h T Y T R m b C 8 v Z T B B W m 4 y K 0 F Z Z l R j M U Z l M z R q N V F 3 T H g y d H d v W k p W W F l j R l h 2 M k p y N G l X a l B n Z F J Y M k p Q T j F F S D d 2 Q n p 3 N W R K b X F x W i s v U E x V Q 1 d U d z g 3 Q U 9 w c E V S R V E w Z U g x O D V B e S t Q W m 1 B a W Y 2 Z S t Q N y s y L 0 h 6 b V N T c 0 9 S Q 0 R T U i t 0 U l Z T Q U p 3 S 2 Q 3 R 0 F 0 T l l W S U t J U l l L S V J F c F B s Z E x C S k N y b F N o V 1 M 1 S G s x e W g v Y l Y 4 Z E R o Q 1 h S e j A 3 d F B a V W 1 H O V l X Y U l M N U p l W H R X a m E x U T F O c U 5 G c V l T T j F C U V N r U W g 3 V T d J Q U F L W m k 0 N l B I e T l 1 U G 9 s N 1 d B c W x Z a k 9 U a U 1 s U T F O b U 9 D b n d j Q V R l Q S t t V j B J Q U 5 o M U 1 R d V B S R W J n N l N s a l l H T 2 1 X W j k 4 W l d R R X p F M G x l S F Z I T k Q 0 N U V v c 3 B n Z D Z 3 N T F C e j Z r Y 0 0 z V V F k Q 0 x T M X d F Z 2 5 H O F J m c V V H T F V v W H Q y W m Z 4 Y 0 Z q W H E z S V N F U k h S c l d 1 U 3 Z 4 Z U 9 w d W Z o M i 9 2 b V F 5 b 1 J Z M 1 h V S 0 l 6 M z l j R D N w e E p 4 T 3 J j S V J 6 U H l Z R V J u T H d E Q T N F U 0 N G M l p O T U x o d j F t Y 2 J l c k h W Z m V k R V Z n R 2 U y Y n h m Y i 9 1 N E 5 0 W G J P O V B Z S X N l T z V B d 0 F n R V F r d 3 A z R G c v S F F 1 R 0 V B Q U p G U U N F Z E x N N 2 p a V 0 9 M R F J U U G d Z M i t q Z C 8 2 e V V l R U l j W G J R e k o 5 b j R L W i t 4 d E J O M U l s N 2 d q d 1 F m N l V H Q U x B c H Z R Z 1 B o W G 1 E S z N Z V E V S S F J W Z U 4 5 M 2 J G d X h a M H d O N 2 s y R 2 0 2 R X B 3 c y t 2 M m N P Q U 0 z d 2 F v V l N C Y V Z h R F p W S 0 R h V m F C Y V Z L a z h L R k F v S D J s M E F B a U l W Q 2 1 J a D E x N W t X Q 1 F R U U N R W E l m U E 9 w T H J V c j h N M y 9 R T l N E Z W R i Z E 5 j V E 5 D Y 0 h P O X B B c G x G Q 3 F W R E N U U 0 R B e H d M U G R o d 2 1 H Z k h M M 2 J I e T h a R F l V S 2 l Y R V F w S E 9 z S E 9 S V U l D d m w 4 K 0 h 2 W V V V W W 1 I N 3 M y V k h l T H E w d T Q v b 1 J o T F V W R m N Z K 2 R 5 T m F I Q n F W Q 2 d 4 Z m x N M E d s d m 5 E b T I 1 Z l R 5 R 0 8 3 S W 9 C e E V S M F V E d 3 l a R 3 o r U F J J N 0 l C Z H c 1 c U l C Z z h i V 3 d l R F Q 3 b F l T S T J v R S t a a U V S Y j Z 1 V 3 J m Y j h v b z Z z Z l d F Q k V S R V J I U n p Z U 2 h t O G d J O X d S N W F G O X Z 6 N z Z z N 2 Z V b U l p S W l J a U x x Q 0 V N M 2 t S R W l u R 3 d R W W 1 z S l F E U G N m S G R 1 Y V Q r M 2 l J a U l p S W l J Y m d Z T T N V U k d F Q U M 0 S i 9 o Y W J 6 Z U h t Q k 1 S R V J F U m t U R V l 1 b 2 1 N Z E t l L 0 c w e n J X Z U Y 3 Q U F B Z 0 F F b E V R V l J F b W g r W j g y W F Z 5 S 2 h 1 N k 9 j V 0 V S R V J F U k h S U U 1 m U V R X U W t P M U 1 K W m 5 z N 2 E 5 O X Z a b T g z R V J F U k V S R j F n c U d i c U F 1 V 3 R T b W 8 5 a 2 Y y W m J R b 1 Z m M 1 l H a U l p S W l J a U d 1 Z 1 l 1 b 2 0 2 S U 5 M V k R o N l d a Z 0 N B c X V Z V 0 h N Z 3 Y 2 K 2 N X R V J F U k V S S F J R T W J R V G R R R l F v R k F w N 2 Y 3 c D d T Q 2 Z t d 0 5 F U k V S R V J F T m R B e m R S R j I w T E 1 o R H A 2 Q m F V b m x 0 U D d l S W l J a U l p S W d H S 2 9 a d W 9 p N X l O R F B C U W w 4 W D d m d W Z V d l A 3 c 1 R W R V J F U k V S R F N R T V h R V G R j T 0 t j R y 9 0 N j k y N X B T a H J s U F Z q Y T R p S W l J a U l h S 0 J p N k N i c W h u Q j d h N H g x d G d N Q X l G V X F y R T h 2 N 0 9 j V 0 V S R V J F U k h S U U 1 U U V R k U k 5 L O X Y w Z G 0 r N F Z B Z 1 p s d z h q S W l J a U l x T H J N S F F U Z G R O T U x 5 Z D R X R 2 l X R D Z 0 c 2 J z S E 8 z S k o r Y m h F U k V S R V J F U T A w R E 4 x R T N T U V d D d k J n b U t m M i 9 Z O H A r V k Q z W T N 1 S W l J a U l p R 2 p n W W V n b T Z v R j d n a n d n Y l Y w K 0 x M V 3 l E c k d s V m Y z Y 0 l p S W l J a U l p R 2 t n W X V v b D Z 3 T V p F Z 2 l X Q k h 0 c j N Q N l Z 3 K 1 R B a U l p S W l J c n F H b 1 p 1 b 2 h 4 N E 8 4 O U s r U G x C d 0 J V W D F U Z j N Z R 2 l J a U l p S W l H a 2 d Z d W 9 s N k t N R E d B b E 0 4 S E F F Q U t y V W F Q N m N X O U h P T G l J a U l p S W h v b 0 d E b 0 p 1 b 0 Z L O X Y w Z G 0 5 S U w w U 1 Z U T j Z Q c l N F a U l p S W l v b 0 d D b 1 p 1 b 0 Y w e j J j R V N J b l J V Q W 9 F b W h 4 S T h w Z W Y z Y 0 l p S W l J a U l p R 2 d n W X V v b D Z n U U R B L 3 c z M z A 3 N y 9 P Y l V B d F M y S y 9 t c 1 F F U k V S R V J F T k N B e m R S T D N r T m g 5 b i t O d V l B d 0 R x N V F y O E w 0 M X p 1 N G 1 J a U l p S U J q d U d i c U p l S W h J S T h P U X d m K z M 3 S D F M e T B L a F E 5 b U 9 M a U l p S W l J a W 9 2 e k Y w R S 9 X a U 8 v e G M 0 V 2 x w Q m d D b 2 x z b X g v a E o 3 d T R t S W l J a U l C a k 9 H Y n F K Z U p C W U s 4 T l N 3 Y T N P N 3 Y 3 d V l o M m F s c W g 5 Y l J F U k V S R V J F L 1 l t a G 0 2 a V g z U l h n Q m x k e k t R Q 2 d 2 S 2 t G d j Z Z W D l Y T 0 x p S W l J a U l p b 3 Z 6 Q j B F L 1 V 5 R T V F U X E 0 Z j Z h d D k v Y 3 l F S E x l e n R K a U l p b 2 s 0 V T E 5 U W h M d T l 5 d D g 4 L 2 1 K Y U R U N D Z j a F Z y Z G k 0 M G l v a D V q N k N i c U E v Y 0 V l O E R S e k F R Q V V O S W 9 3 e D l a e G Y z Y 0 l p S W l J d X B M d X k 1 a z R v U D l N Z H J B V z l I U W h Q a U N r b l o v V l R j M T Y x M 2 o x L 0 9 w V 1 B y O U g 5 c j M z N T V N d 0 F m N 1 k 0 e H V 3 O E Z M d W Z q M F N D e m t T a V V l W H J z R G 5 4 M k 5 I V E F C Z k 5 v b j Y v R F E y d T M 5 M 1 F 5 a W Z p S H U 3 d 1 l R M 1 l x a 0 l p R W V H K 0 t E R C t J e U F B R C 9 T Y z d G a 2 t C M 1 N J U j h 6 a 1 Z F U k h R c m l z d S 9 q S j l P S j Z H Z 3 F o W W Z M N W 1 G d l N s W m V I V k h k T H Z I L z J m W l h N d 2 J F b 0 J Y Z G h 6 R j d V T U N N Z E h m V T J l L 1 N x M 0 c y Y n h p S E V 6 T G d W Q U F 2 R E E 3 c 3 R N M k N B Q U l C U U p J U k N L R X V E a m c 0 O E 5 u a 1 Z S V W h z K 1 d 6 b 0 c 1 a W F T b k g 3 R k g 4 a X B y S U J J S 3 V u U 0 8 z K 3 R m O X V p Z X I 4 M k x 3 a U 9 S R V Q y N k J s R n Z Z T 2 d t N m l Q M 2 g z a m h t K 1 J j V k 1 u a 0 t L c H Z 3 d m F j V W l 3 S m N P d n Z a a E V S R V Z F Z m V H U C t a Q W d G Q X Z 3 U W s 0 a n F w b W J N Q 1 B Z R k F Q e j g w R U p Z b V p w b 2 p 5 d X B i Y 0 J U b S 9 a c T M y K 0 l 2 W W d B U n p 1 O T B D M F V D U E R G U G J m a H d a K z M 0 N n Z q N T J G c k p z W G p V U 0 0 3 Y k l P b z l l R y t R Q U M 4 Z k 5 0 R T J K a V o 0 d G R 6 S 2 F o d G x 2 V j c 2 T z Z 1 T U Z k S F J B V j Q 2 b T A v b V Z X S W x K S n l y S m 8 w U W 0 5 Z m R h T U 1 t K 0 5 U Y j B U e m l J e k M w R T N V U j h 6 R k l q d 1 M 3 b 0 9 Q N G p N Q k F K O G 1 a R 0 d o c n d 0 T V J P e n R K a U l p d W h X O U 5 p O E t 6 U W 9 G e E V J a H B C S V J B R 0 N Z d X p Q c 3 p L V l F x R l F R Q 2 d T d 3 I 2 b z E r b n F t W W h H K 3 V Y Y 2 V G b j J 6 R 1 o 5 S H g r R 3 V F U 0 d J e n N o d j k v a W N p b X F v M U d y O E Z w O E d B S E N 4 c 3 N E S 3 l B a W N 5 Q 3 J F L 0 N F Q k 4 y W H d I d W 5 s Z 3 B k d m 0 2 U z M v W T F k e D V C U 1 V t N X d Y M V o 1 R l V N M 0 R T Z 0 0 z V V I 5 N k 1 F d 0 w z e D N N U T g x T F p y Z T d 2 W H B o V m d a N X Q z Z n p T S W l J c U k r O H U 2 Q 2 F R Q 0 F E W E V Y Z E x Z S H Z m a 1 Y v a n g 5 T E 8 2 S 0 N P b l M 5 Z X p N c G Z q M i 9 0 d W h V c X Z o W k d t T z U 3 Y 2 M 2 d l F j U T h k T T h Q T z R Z Y U U 3 b 2 J B V U V S N H V F S F F 5 b W p 5 d n N n W S s 5 a l k z c E U x R S 9 Z b W h t N m d Q V 1 V u R W V H c T R I O T Z Q U 3 d j Q W Z K b V l q Y n N E M 1 d F b D R Z O G V F U k h S c m F L a 3 R n S E h N d k 5 4 e j Z p d 1 R v T m 1 k d 1 E 3 M j J 0 Z n h 6 e j N j T H Z I Z l h Y O C 8 5 b T c 3 L 2 l v a S 9 5 U D Q 2 L 2 R U Z S t W Q k F p Q m t F N 3 Z v U 0 5 O Q W N X R 2 5 o M U Z E K 3 V w Z D N a U E Q w O D l Q Y y t 6 b l d l d l A v V E V n b G l v V X F U M 1 F P Z 2 x o Q U F o Q V J M U 2 U 5 M 2 Q z e D h o Q 3 l F O W x B U j R Q e D h Q S H U 1 M 3 Z q U H p u W T J V L 2 V 6 T W Z D Y U 9 y e m J z W U 9 t a n Q r R j g y b W N O Z n p m W F J q M H J z N 0 N Z e j l k d V p W a F l N S U 5 D M m p k N X J E d U 9 w b l B k S n o v e W h 6 N 1 I v T 3 Z h V V h Y V y s z a D F I U D l h d k k 1 d j d y c T J X Y z h S d V p C b 2 5 h d k l P W F p I V k F m Y X V W Y W U y N T F k V 3 M 3 S E 9 3 K z E 3 S U J F U k V U a 3 J Q c H c x V 2 F l L 2 1 V c E w 4 e G J p Z G x 5 Z H R L R m Y 3 V m h C N S t 1 M l d M N 1 Z T W F F 3 N j N P W D M 2 d U x n Q j R P V H Z W d U 5 m W U p H Y i 9 Y Y k d K R D F m R j h j Q j N D N W 8 x N 2 x s Y k s 1 Z T J q N H J z V k c r O W t T Z j J 2 U D l 6 M G R w V 2 s y R m Q 1 R n h S M E M x e W p q b W F q U H l s Z D V q d C t z d G R T Y V F W b D d i Z 2 l F U k V S T 1 J z Z W 4 3 Y 0 V L N k k 3 c 3 h Y R z N a d z c 0 e D V G S l d W b j N H Z m I v e S t u b G N Y c n J Y O W F n e F h 4 O H J s N D R W b j h Q d 2 h u W U 5 3 Y z N U Z z h x a k 9 U V z V i V 2 1 I b T E y M z c 4 S F p 4 W W x S R X g z c n J S c l R 4 W V V M W E 1 I W W N P Y z V 2 d X h P Y k 8 x e V J D N E x X d U l x Y 0 I 5 Z D B E d V N 6 W F V u R V o r Z F R Z c m J 3 b j Y y S n Z E c W 9 T M H N Q U z B S R T V L S n h 5 e G U v b k p W K 0 p 2 V 0 8 0 b 2 J l V V U x c V k y O H k 4 Z D V O V i 9 E N H J D V 3 N P M 2 l F a k 1 M a U 1 4 N 0 g 5 c j l P Q m V E V m h X d j R k T T F X V y 9 t c H M 5 N m 5 j N 2 F 2 R E x y e l N r b 0 I 5 M l k 5 Z D J 4 V U N E d W V t O X F z d H Z O M j d p Z W 5 1 S V I 3 Q n Z m R T N t U n F z U D d E S S 9 v e G Y 5 Z C s z b H E 2 Z 2 N 1 a k 8 5 Y z Z H N y 8 1 Y 0 N v d k x W a G R v e n c y N l J o Q X J m Z H l h e m t E W G F R b E t l Z 1 d P U T l N Q m d Q U D l B M W p 5 c E x L Z n l o b k p o e m w 3 d W l P a E h r M W J u K 1 Z p S W l J M U M 3 S X k 0 T 0 J u V n A r V D d D Z D B j a m J O N H p s Y U c 0 Q l F W N 1 Z B O T Z x S m V k M n h q T m Z a R n J m c l B k c j E 0 N E V J T H V v W l l M T z Z S d T J Z e k R B N 2 Y y N 0 5 h c C t a S U F 2 W X l K R F d M e j N J T D l z a j J k U 3 I 1 c G Z k c 1 N u W l J L Z m x s b G 5 I M S t 1 M j l i c z h Z c W N M d 3 E 2 U m M 2 V F l l M z l H Q l R v d z d y V U x D e F d L M j l 1 U 2 V E R G t U W F B s a F F S R V p I R 3 U 2 R V p N O V B u a X R G Z 3 F C R n d B N V N V V n d D V l I 0 Q 2 R x W U 1 2 U F d S N 0 h U T H R m Z T R m M W 9 l b n h 3 N E N Z T 2 V 4 Z E F D T z V 4 Z W U 4 W E 9 h Y X R Q a F k y d y 9 j c H l o b 1 I z b z V P d l Y 2 S F l Q R H U v T D R y M E g r Z S 9 5 V F Z 6 V E k 2 T E d G e E 8 z O X U v S 0 t 4 T X Z x O U h 1 a F h r c i t X c k R q b W 8 v a n l x S k d k b U 1 l W G R H a z k r R H l M b W l Q Z D B p N T R r Q m V M c G Z 1 T z E 2 M G V G M E 5 o L 1 B h Y m t C a V l p S X l G b D F N R E 9 I T D l a d H E 3 R 2 5 P N z J n T W d q M m R I W T Z w O D l 2 N z F r W j h L Z G s 1 N S 9 U N T l U b W 8 x V n h B R X d k M H J R S m h W N U J B U X p v M U k 2 a 3 J G e C s y Y m J 2 W E F 4 T n B N V X A 2 Q l k 1 a j d y N 2 V u Q m x T S 0 R 0 K 2 w r Y k U x R E N U a E V S a 1 l 2 R C t v T k h l S G 5 C Y W h i d l B W a X Q v R U J t T G t D d H M r Q k 5 s V j l T V n V j O W J 4 Y 2 5 Q S j B k T 1 p D U m Z j Y l B h W X J k c V J u O E h u K 0 l x Q U J m a G 9 j R k 4 3 b j l m V V A 3 Q V B E Z W l r M W 5 M Z n U 3 U 0 d 1 a W 9 G d m t Q S H V p Z H l q M k o 1 W k 9 i V D Z l d z V M a z l C W W V r W W l J a U p 3 T m N j b X B R R 1 V H O E F C M 1 Y y S T Z 0 Y 1 B P Y U d U O X d S U U 1 C d W p T M W c 5 S E 9 6 d G l P c l h E e D l X N X l m M y 9 F T G V I V D l m V 2 5 V Z 0 5 J T H l O R D d 0 V E 0 y e l g 1 K 0 0 0 c m p l V 3 J B Z m c v b U Y 5 b X R W K 1 p I a E h R d j I 4 U 2 N y S 1 p l N 0 9 o T E 0 1 T k p G V 1 F V R z N 5 S G t X N 0 8 3 Q 0 x a R W 5 F N z c 4 Z T N N Q 0 Z m c F d W M F J F N U l L M y 9 1 Q V J J d H I 0 N E 9 m b X d w a W 9 F T D Y 3 K 3 p v Y z d F e j h 0 R F V l Q X d a b W I w O G c w T U 9 W N y s 2 K 2 p w a E 8 3 W n J V O T A 5 Y j Q z b j I x M l h r M V R Q V E R k Q 3 p m U n N T M H J O c 3 l k U U 9 a R 1 l 6 O X I 4 e j J I a m 9 h S 0 9 l a z F G U X h M O F d y M l B O Z 1 p S R z F Z O U 5 P c 3 F 5 Z l V t R S t Y c 3 p z W H Q 0 d 3 c x c V l U R E E z W U 4 2 Q X J C d 3 o 0 R m 0 5 U 0 h T b W l u b 0 Z t a 0 J E L 2 Z v a k t 0 O V p U S 1 Z 4 T n h D W n N R M z d o O D J F U k V S Y V o y U 3 M v T k l 5 Y 2 x u V U 9 l Z 2 F 1 W H Z M T n R J W m 1 F e G t R R y t 2 R E J 2 S l g r Z n Y 2 c m F F d X F E T H o x a 0 N 6 a H J V L 1 h G L 0 p N L y 8 w N U 1 w M 2 E y c E d t b n l p M H V K V G J w S 0 h O M k p E Q W 9 K Q W l y R l p i d U 9 3 U k F U b E V w K z l P e n l T M H B i Z F Q 3 K 0 8 r S 1 R Y e T B L b z Z I d n Y r d F V m W D d C c m Z s a m V 0 S D g r e m x n e k V h Y W g 3 N T F W a l g 5 N H J r O D l 1 d T V Q M C 9 q R 3 Q y S H l L d G x i S 1 h p N 1 F B S H l j S D d 1 c 1 d 3 b H R i O W d Q d z F w Y j l U T 2 d V Z 0 o r e l F 3 d V B U R V J F U k p w a m V j S m h B Q W F I b k Z 6 T j l 2 M 2 0 z W H k 4 T 2 8 1 K 0 h k d n k z W l R y Z V B Q M z l Y e T R L b z d r N 0 R 6 Z S s 4 T V Z P T n M z L 0 Z G O D g r S E s 4 N m o 3 Z D J 6 T D J 6 Z U 1 a W F Z p T W 9 j e W N 6 b V l X W m 1 N O W Z P M T I y e E p 6 T U w 5 Z l p o O S 8 0 M j R P e m 5 3 d j Q w N 2 1 k U X J 5 c G J K U E 5 q Y m 8 x S H Z Z M 2 h Z T U Q 5 d m k r Z n l x T T Z O c W 0 4 M E d H b z k 2 d X R V b G t h c 2 N Y Z X l 0 M k 5 V W k t j Y T V U T m l k e k V q Z G x l Z D d V S 2 1 2 Z D l n M 3 l J d F R V R z N T Q X U 1 c D J 0 S F p 1 N C 9 T b k o r R W Z u b E Z i e T J l U j l 2 R E c z Y 3 V a W W l J a U x T d X Z 3 Z W Z 4 Q 2 p 3 V U J N c C 9 a V W 1 D M j h 1 W F F E S D Y y S 0 k 4 V F h p N D l 1 S G 8 v S m F P Q 3 B z W V B 3 Y 1 h Y b W x k L 1 d j U E 1 Y U C 9 Q N W J W Z G l O Q m p 3 Y 0 h L a 3 p H e G 0 4 K 0 Z V N 0 U w b m p 4 W E x M Q 3 d t S 1 N 1 W G 5 r R U J m S E g 3 V l J 6 T E s r R G V H Z k 1 C c 0 R l W m l B e n d K Z H p m a D R n M l B v V D V l e E 1 k N k l 1 V H Z S M j M 5 T 3 Z L S j Z 1 M z h M K 0 5 P M G 5 P e W N O a 0 5 E V D Z H S y 9 S a 1 o z W S 9 0 Z X B a L 1 N 6 e U M 0 c W 9 j e H N 4 d F B K R V h 1 V G l k O T J K d 0 x n Y U 5 m M D B D T X l 3 S m Z C c D Y w Z W F F a H V j U W s v Y l k x d j h y T k V 6 a F V G M 1 N J d H h N b G s 1 T V d Z U 0 8 1 Z V V w a 1 E 1 Z W Z F W T l 3 W T N w N l l B T z h X S H B t S W l J Z z B S V 0 Z w T 1 d z T 3 B O Q z F y U i 8 1 c F d Y Y z h 1 V X Y 3 R W 5 O b 0 g v S G R u e D A 4 N 2 h x U 2 R Q K 0 9 M Z 1 h y Z z c y e k 5 s U m V Z S k o z M z k 5 V W E y d l V S R W R i Y T k 5 W F o z N T V K W U p k U G J 6 d 3 N Y Q m 5 z N i s z c n o z a H l z S W I r T k R a e i t 2 R 2 1 k Y V Y v b l Q 4 S D R z M m 5 P U X Y 4 M W R B V l F l e T N V M n p n a H Z y T l d K e V R 3 e W M x R 0 4 4 Z 0 Z O M 0 1 j T z B E Y z R r R 2 5 q a H p h c F R X S k d 0 b 0 p 1 Y V Z V T X V U b V p 5 d U F r M G 9 J Z V h M Y U 5 o W W V Q Q X h E d T V j c W N p U U 5 0 M m M x R l J F V G t 3 c k F s T 1 p X V W 5 I d 2 1 k Q T N q b m 0 v b U V 0 T 3 B Q Z m N P N l k z S l d Q c y t a N 1 B G a X N s b z R G K 0 w x M U Z j W G d G V U h p b D J T O S t 1 d U R y Y W 4 v R j R V d k 1 L Z V h u Q m F s T H p D c G c y Z m l n O W d 3 T E 9 1 T S 9 H T 3 B D U n d 3 U G Z M Y U M w d 2 9 6 W l l z S F o z c D d C b 1 V F O E 5 X W W d M Z z Z O Z j I v c k R 4 N G h 3 T U 9 W a 0 V i T z B s Y 3 B M c T l n V z B v Y W 5 Y d z l D Z l J 3 Y S t y d 1 J a c k 4 w O H U z M W o v d 0 N y c E Z X d G l 4 d 2 h M R y 9 y S 1 c 0 Z 2 9 6 Q U U v M 0 M r Z m V y c D F h Z G x B a U l p S W l J d E l r Z F F Y Z G 1 r N F R h V 0 Z 0 W F o x N H B O Z k p a Q 1 g v M l p M S X N j S 1 N G a H l S a U l p S W l J a W N M U X E 2 U l Z x Q k t k S E J o S H U 1 Q W x C a X R 2 Q n l y U F l o a V l p S W l J a G N E Q l I w a T d R Q z l r W W p M d z J N d G w w d l R E c k 9 p a U 1 a T F R n a U V S R V J F U k U 1 R 3 h S M G k 3 U V N B d 0 s 4 d V Q 2 M H J l M z Y 3 e H Z p S 1 R W Y l d u Q k V J a U l p S W l K e X B o U j B p N 1 F p V C 9 l T n d N T 2 g 4 a V M v d y 9 s R m Z M e m p V T X N P U 0 V S R V J F U k V 6 b 2 l D Y n B G V 3 h N L 1 p n U 2 Y 2 a E 5 t d V A 5 e D V r S 1 M 4 N G h Z Y 2 t Z a U l p S W l J b k F r R j N T S 3 R 6 T T B S U V h U M z l R Q 2 d 6 R 3 p o K 2 Z X N z B i b C t J a U l p S W l J W E p n W G R J c T J N e V d E Z z V V S F J W Q j N 5 d C 9 a W U Z 0 L 3 N U V z d S T V l t S W l J a U l T U E 1 v N k J a c G h i c j d l a k N s U z B m Y j l U O D M 3 Z E 1 5 Y 3 h F U k V S R 1 J D N U N D Y n B G V z Z 2 R S t Z W V I 2 b m p 5 N y s 4 a z F P e k Z i d G R C Y 1 J F U k V S T 1 J D b 3 F C Y n B K V n l N a G 4 1 O T l C d W 1 B e V Z D O D A z S D g v a D g 5 M U p M V H d x R V J F U k V S R n B D Z 1 h k S X E x W V R 6 O F A 3 d S 9 l e V h i O T l w W k U 0 b k 1 L V 2 0 1 Q U l p S W l J a U x T S k F x N l J W c T V Q L 1 h v V E x T U E 8 x Q 1 p 6 Z n l K V m J z b 3 Q x a G F l R l F p S W l J a U l 0 S V l D c n B G V 2 p r S G s 1 R T N o M 1 h E d 1 Z U N X g z V j N W a D d 2 Y n o v W X d x T V N F U k V S R V p I R 1 V O Q X R j Z 0 d J O U h M a n o 3 M D Y y N j Q v M k g 2 U U h a b D V M V G d p R V J F U k V S R n B E Q V h k S W h l S V A z Y n R S R z k v V H d E T V Z p d F B y T j V K c V Z u T H p F V k V S R V J F V 2 p N R j N T S V h D S l B C d 0 J 0 R H U r R j B Z c G 4 1 L 3 B 4 Q z N 0 c X l 2 N F Z I S l N J a U l p S W k 5 V k h R T F h J Q j Z l V G h 3 d E 4 5 S T J 6 W G 4 r O U t J d l o 0 Z G d 1 T 1 N F U k V S R V J F N n F P Z 1 c r U U N j M 3 R V R U l N Q 2 Z R Q 3 d B b y t 2 M m t W d V d Y b k x E a 3 B F U k V S R V J H c W x v R n Z r Q W 1 N M E d I a D l h R m R j N 1 U w Q U h D a 2 8 1 b 2 5 W d T d C W X J T M D h N a E V S R V J F U k 9 a M k N i c E V M V U R 0 W E o v N H h N T n A y d l R R N W 5 V O T J I b X E 1 Q V l t S W l J a U l T S z B V Z E l 0 Y 2 9 L N 3 U z S m J i S W p 2 W X J 0 L 2 N r c 2 l H V k 8 z d k Z o R V J F U k Z w V F J S M G k x e k F u d T h m U V E 4 L 0 R 3 Q X N W a X V Q c k 5 6 T z h h T F N G a D Z W a U l p S W l J a F V V Z E F 0 Y 2 d G e k 1 C b D U 3 N 0 l l Z U R u Y U E 1 Q l J Y T V l q S z N a U V l k S C t i a E V S R V J H U j F r Q k J 0 O G d G c n I y c k 0 y O E 4 2 M m E 3 a m o y Z X p a d H h P c j l i U k V S R V J L U T F V T k F 0 Y 2 h F W T B k N l B o M 3 F F M k s 0 L z J Y V 0 l S W W Z U V z N C R U l p S W l J a U l D Q 3 J w R k x o c V A 5 Z 3 B s U 0 Z z Z j I v V l R x M 2 R 5 T 0 w r b 0 J V Y 2 t J a U l p S W l J S 3 V r V X V F a W F E Z 1 h l R 2 R 5 Z l F 4 U k d B L 1 B J S 0 h s e S t u U k t 6 c F l W S E p p S W l J a U p 5 N l Z M U U x Y S V I 4 W E Z 5 N E w 4 a m V t Q m 5 O Q U N 3 S n l 1 Z m x 6 Y n N i Z U Z S a V l p S W l J a G N 1 a F I w a T F 4 a y t y V H g 0 c G w r R W J i c j d 4 T 0 8 4 T 1 A r b 3 k w N E l o R V J F U k d S U z V l Q 2 J w R 0 w w R j N S d 1 l 6 d k Z H Q z c v d H Y 2 U F d 3 N m 5 0 T 0 N J e E l S R V J F U n V U U X A 2 Q m E 1 Q 0 J t Q T F 3 W j N J Y 1 R E Q l l B e X M 0 W D d s b T d s U U s 0 U 3 E 0 b U l p S W l J b k U 4 S 3 V r V X V V b T c y Z G 5 3 e X F q Z W V E d l l B N U p T V 2 M v Z n Z X O G d z S 1 d 2 a G t Z b U l p S W l J W E R v V W R J d G N 4 R H A 3 d X Z E e D Z K N D R t Q 3 I v c U N m b k Y z S H Y w c T N L Y U M 0 a U l p S W l j c D R v N k J h N X l Q V n Y 0 O D I v a D N T M V h X O U 5 6 K 1 d 4 b F R z d 1 c 2 M H R P Q 2 9 S R V J F U m t V d U R n b T Z S U z h C V k l Z R T g y U 2 Z N Z H I z d z h I R m U y N V R R Z 2 l N U 0 V S R V J F Y m s w S 0 9 n V 3 V V V G M x e j J F b X l P Q 2 J O Z G Y 3 R T d p c X o z S k x U Z 2 l F U k V S R V p H T G 4 0 S n V r V X V F Q V h n e E p v b 1 I 3 Z j F z W l M v S H h y T W t P Y j N s Q m l V a U l p S W l j c E Z U M E M x e U N i R X p H d m p 2 a U I 1 M D h m R U F 3 R 0 s x O H V p S z d X e l B 5 R 3 Z o a 1 l t S W l J a U l Y S n d V Z E l 0 Y 1 l s e n R U W H c y c G h k d F h a M E F L R E Z i K 0 9 Q d l c w Z 3 B L R z d o a 1 l t S W l J a U l Y S H d V Z E l 0 Y 2 d n S 2 N I Z m w 4 V E c v Y z d P M E F 5 Q 3 d w N C s 0 b F c 4 Z 3 R L M i 9 o a 1 l t S W l J a U l Y R n d V Z E l 0 Y 2 9 p S z k z U G h 3 W k U v c 2 p B W U F F b k 1 M b W Z y N 1 Z n c k x 6 U z A 4 T W h F U k V S R 1 J p N G V D Y n B G T D J P Q z J Q c n c 2 K 0 9 R W j N w d V A 1 M 0 R Q a 2 k w V V Z T a n d G a E V S R V J F N U d 4 U j B p M X p p S m 9 X M j V Z b m V K O C 9 3 a m o y Z X p U M U x 0 b E N z d 0 Z 0 R V J F U k U 1 S X d w N k J Z U k h 1 Z 1 J 3 c U 0 5 U T I z W E c 5 T 3 l 1 Z W Y z T F p T W U x T M D R L a E V S R V J H U k M 1 K 0 N i a E V C N E p G Z W 5 Y b T R a M m Z i O V l i V W J Q N j R S S U c z a U l p S W l N a V p V T k F 0 S W p h U D l n c m x v U j R o d H V 0 M X F W b E 0 x W X k z a U l p S W l F a X p L Z W d X R V J z R D h K Z m V Z V H p R d l p P d G J P M n h M T z V i d W x X Q n Q 0 a U l p S W h J T X l q b 0 Z w R n F E T U R q Z m N L N X I 5 d k p H Z S 9 W U n p P N W Y 5 b F d T a F Y 0 a T R p S W l J Z z B p W U p 1 R W F u Q k F E e l p O N H g 3 d T N h e W x h M D Z r c 2 4 5 e T d Z c D h C W V J F U k V S Y V F J R j N T S l N L d 1 B 3 V k w 5 d y 9 0 a T F v N j F z N V p F T U h s e S t q V E l G M 2 l J a U l p S W l q Y U t n V z B U c V p B Q 2 U 2 U m Z C M 1 Y x T 0 J 0 N 0 x V e k o 0 Y 1 B s M k J k N G l J a U l p S W 8 y Z 2 9 G d E U 2 b V V B L 3 R v L 2 d y d W l n M j F s e T F M U 3 V Y Z n B W b 2 9 x e k M w M 0 1 C R V J F U k d S Q z R D Q 2 J o R n B r Q U Y 0 Z m t B a 2 s 2 T T c y T X B X S G M z a z l v V 2 J 5 Q z R w Y T d t Q m l Z a U l p S W k w Y 2 d x N l J h U l J E T U M w Q V Z G T U 9 X W E d l M X R H S G 4 v N E x a Y W p o U 1 V 0 T n p B U k V S R V J r V l p N U W J l S U 5 K b 0 J l R z V B S k U v M k N i T 1 Z I Y 2 d 0 N H N i N U c 5 b V h V O U J 5 Q X h N U m F j V i s y a H J Q K 2 9 O S H p r c G Z x W G 1 G T E 5 p V m V G Y j Z 1 b E J r R j V X d 0 l 1 S H d P W C 9 P M H Z o R H h L Z G x u d l B u b k t t b D h Z Z X E v W D Q 2 b m w v V W d x T V J r Y 1 l 3 N U 9 a a 1 d s d D Z F Q 0 p 5 N G Z r a D R R a l B y Z H V E e F Z y N V Y 0 a W 5 n e j J m a m U 1 T m 5 6 Y W V M V H d 5 R V p I V 1 k x U F N N V z c 4 L 0 N j Z U h 4 M 0 R u M G I w T z Z P K 3 l z M W 1 4 c n c 3 Z z h Q W m V m e j d 1 d E h j M E R 1 c V d m M l V W W m l K V F R y S 2 l 2 M k g r Z X N W U T g 1 b 1 R P Z k N u d F F N b n Y 1 b E t X O U 5 H a 3 V Z d n p j c k V n N X o x O W R 6 T 1 B q U 1 E 5 W H F X Y T F R V W x G Q l F X a 1 p l U 1 d s N U J T V m t s N V F 4 U E g 4 U W x K e T h r a k 5 L K 1 R O N j B k a m J 6 S T E 2 c m t o M D k 3 b j F 2 N W R l V 1 h p W l k w Z W E y S k d k b F B l V 2 c x Z X p r N z R 1 a m 8 z c V U z S X R Q Z n A 3 T 2 Z G N z Q v Y 1 J s W m h N Z U 0 v K 0 k 2 b 0 F E L 2 V 2 S D Q w Z m 0 0 d V p 6 U W V F V G t 6 b m w 2 K 2 h 0 c k s 3 Y z c z U U V U a z R 2 Q 0 g 4 U F o 0 T 3 p u d z Z J c n R s S m 9 0 N U p h V m M 4 Z W l U Y n c 5 d k F l W E I v d T M 5 U E J F U k 0 2 c G p J S W l m b z g v V k 9 m O W E z c E V Z R 2 M w O H Z m N X E 3 Q X p H W E c w c y t P c k R U d X E x Z k Z 3 Z H V U Y U h o R 0 5 m c W E 5 e W N T L 3 J 4 d k 5 M V i 8 r d 2 5 z c k 5 q R 3 V T M m Z j S E I w Y T F U W X B L N W N W Q 1 l k W m t a R E U r a 0 5 I S 1 N v c k I y a D A w Q j B 5 N 2 Y x N j c v L 2 Z I U k 1 a R V I 1 Y z U v M k M w a k s r M 2 J T T G h Y c 0 9 z T z k 0 R n N Y b E Z R U z Z 1 e k l 5 b 2 l O L 0 d 0 R 2 Z O d T R u Z z h Y Q z B u S j J I R T J u K 0 1 R W V Q v Z l Z o a D I 4 L 0 5 0 c U t 1 b z R S Y 0 5 n Q U Y 5 W E Z 3 T G N Y Z G 1 i b G t Y M 2 R 1 Z n U z N l F 4 N z g 0 N G 8 v W l R C d l Z r M n Z p a H p X N 3 Y 0 K 3 J N b E l F O S t m Z V M 5 V n o 1 N G Z k O G Z N c 0 V l Z 1 V G b k 5 H W V J P V H N V O U F 0 S X M w M n R v T S 8 w e S 9 2 d z l R b F c 4 a 3 Z y N k R F Y k 9 I Q l p W d D V 1 b D g 0 Z i t 6 Y W l W c S 8 2 a E 1 S d V F n Y 3 l z e m x t V i t Y M V h s L 1 Z H U W 5 2 b 2 5 k e W U 3 V W R B T G N Y Z m x p M 1 Z i Y l B h c 1 Y w d k l M Q 2 Z Q M 3 J o R j B Q L 1 B M T X I 2 U D I 5 M 2 c 4 N U 9 5 Y 3 V u K 3 l x Z D E z c C 9 V S z R v M 3 J o O X R 1 N z d z b m Y v W l h y c z Y y a m Z Z Z j E y R 2 h I Y k F a S 2 o 1 d D d 0 U F B i T z F x W G 1 G W F B Q e E R 4 e l B M O E x E e V p I S U 5 y N E E 3 R H F X e n R j Y m Q 3 S n d 6 d 0 Y r b W 5 v R D d i M 2 N H e l d H Q 2 9 1 R k N y T 0 Z m M H d j Z 2 F P Z E h h N k 8 5 b m c 2 T 2 V M d D R v U 3 Z x d 3 M r c m s 3 W U d j L 1 B E c 3 J U W j k 5 U D l l b W F M Y n k 2 Y 0 c y O W R j N k c r N G Y x S W J 5 T k Q 0 L y t 1 S W p V d k 1 K e i t p d 1 J h U j R G M 1 N K e V J 2 c T M 4 Z W I 3 O G Y y W X N u Z 0 x h Y 1 d s V 0 l I W E 5 p V n d N T G V J R n d k R 1 l Y K 2 V Q d m l J a U p 4 U C 9 U c T J 0 U V Z U M D l k d j U 5 M F Z t O W o w M U 4 x V X h h T X I 5 e C 9 t d j h z M 2 N m Z W d u a n c v c n Z w T T V 2 c 3 J O L 1 B t N y t 0 N W J G U k 1 u Z j F Q S G R L c j J X U D d k T T N X R 2 1 V O W d 3 S V l I d G F C N F d I Q l J M Y n h w Y 2 V y Z F F m c z l m b m t s d k c 0 T 0 R R d G F N O H F L c 1 p v T V B L Z k d 5 O W 5 R c G R R N 0 V 5 V i 9 5 N 2 t G S m N 3 Z G N a O E 5 p V W Q 0 L 1 h G N i 9 q U G p a Y z N x Z C 9 i K 2 5 k c l Z M M H R 5 Y W x j L y t t c 1 J 0 V 2 R F Y n V M R 2 J H N z Z x M 3 o w O V J K L 0 x K O V g 0 M l Z D M 1 Z w Y U p Y Q T V K a n V 2 S G p s Y 0 F B K 1 h C W F h x R D V 6 a W t 0 c j F M M j F Y M W N P W n V i W X l r T j h 2 U m p Y c F h P a i t o T 1 J j M H R C d D R p Y 3 N V a H Z k M z Y 2 S 2 9 h c H Y y O W x k M V l l Q U 4 4 b k h D R z V v S m o z T H V 1 Q l p 4 T S 9 v S W 1 J W E V p V z d r c 2 l w b U 0 3 V z h D O T c z Z 1 d q O H h j U l B m M m J m a k x 5 Q m h L S z h 5 M n V 1 c 1 B I d U d 0 M 3 p m d 3 d M Q y t q S X J z W k x 2 b m F G Z D k z L 0 d a N 0 x X d U x l a i s 1 Z D R i Y k s r T D Z s a T J m Y T Y w O V h C a i 9 v T T M 0 Z T N p V k s z Y 3 k 5 b U p h Z U 9 H Y 3 Z Y S E 0 x b V Z t S H p 1 b n U v c D F 1 Q i s r b T l p Z D V K Z F Z I a 1 N 4 e l U 5 S X V q Z z d W R n Z m M V d X U E h K c m 5 m V m 1 4 d T N s N D l W e D l k W T V m W G 4 2 N j R 2 W D F U d k 9 L b G 1 G e F E z V 0 h S c 1 Z v c U J i c E p W U T B D M G l a M F d n a X l Q Z m o r L 0 h Z e X Q z c 0 R n N U h Z Q z F 4 N 0 s 0 Y 1 g 0 c 2 4 0 M 3 V S Y k M 3 a 3 J 1 S X l N V W 5 0 N 2 l V O V l l T z h O S 0 p t Y 3 J T Q 2 p O V H Z w N k x x N E 1 E M j F M U z Z Q Y k t K N 1 c y K z J E b F p q N V l 1 Z G w y W F R W c j d 1 M 3 E x T 2 h s M W 5 Y e G M z U E I z Y W x 4 Z T c z U G g 5 T 0 Q 3 V k 1 G K z F R b T M 4 d 3 Z M Y X R 4 N z F o Z U F S N 0 9 q a H d 2 c U Z 3 e W 5 a U 1 Z p N W Z 6 e W I 3 e V N r c n J m Y T Y 5 e V l T e n Z S M k J I b T Q 4 U H J y d V Z R V 3 I 5 a W Z i L 2 w 4 W U R G Q m F V V k Z 2 L 1 Z P R i t u b V R X V m h N d W R s Y 3 J U e l F 3 d z F m V n l k Y m 5 k U z g 2 a W Q 4 M k p 0 T X R T W l F h O H h T O U Z N V H F Z b k l o V U Z C d D R p Y 0 5 T N T J K d D R m M l p O L 2 I 5 N 1 B w N 3 N P Q V p D W V c 4 a j E 4 e m J 5 M z h 0 N k 1 D a l F w M l V I S 0 N K e W x 2 M n l M W j R L c z R V e F V T R k E 1 W X o x V z V Q R z R P Z m 1 6 S m g z W j N C M T k z Q k d S b l F F W U 8 y Q k k 4 e m N z b 2 Z Y c m g y S j Q 0 b U 0 y c 3 Y y S l R G N 1 I 0 S 3 R 2 N m Z I R H V M c H N Z U E 9 h R X l 4 V D A w N W 8 v Y m 4 w N U h j Z k F B N i s z c l Z 1 S G Z m d H d 1 c V h W L z J 6 d j k 0 Z k h T T W J Y b D d 6 M W M v c T d m d n E 3 c U Y 4 O T g v M U w 5 a 3 Z h a X N u T C 9 P W H N a M V B T T 1 p 0 W F V 2 b 3 l J N n N X e G Z F b X N P c E R D a 2 M x Q 2 Q 3 Y U l E L 1 J o N z R 2 L z V I Z E 5 u c 3 l j M W 8 5 c j k w N F B u U V c 5 T X I 5 R i s v b 0 0 z T V R Z c W h P a E F 2 e H I 5 L z d 3 d E h u Z E h C O X Z 2 c T l O b E Z C U l R W R l p l W T Z s L 1 d u N G h H d z h k W l d M M z h M c m Z 0 S W l j Z H d x N l J l U 3 N N a G t N U E 5 N d m 5 C Q V B G N l p 0 M k V P R n h V c D J h V G 1 U R j h Y e F Z O O H d K V m d U a 1 l 1 R z F R b 3 p O d T N D W X J Y U z c x O W Y y T X A v b W p x S l V E O X Z B T H E x O C t m Y W 5 w R U F G S m F W T T N Q T E h p W j J D N 2 N G U y t r R l J i Y W d l M D F p T X J k U G 4 z M 1 d 4 d m Z U M U V u M D d o Q j Q x d m 9 E N l B x U F R 6 Q W F E S G c 2 T z l L b H J U O D M 5 S X J r b W g 2 U j F K S m J y V k Z t e H U w Q n F E V k k v T 3 k y S z R r T T h L M V c 1 d W 5 r e U 1 3 d G x X M C t 2 K z F L N 3 Y x M l B 0 Z j F q R 1 I 4 b D F C Y k h T d H c v M 2 N M O E h S M m J Q R D V M O H h i U 1 U 1 e E t V K 0 9 I Y 2 l z c l h z S j h I Q m x j a 3 g z b n B 1 O W 5 Q a 1 A z b F R u L 3 Z X Y i s z Y m g 1 c j V k Q V B q N n p x d H J 6 S F N m Y n Q w V G Q x Y T d y a n J H N 0 p O Y k o 5 U 2 9 X M V J X e m x 1 L 2 I r Q j R R U k d m M 2 p x Q j R X R T F z O E x u b F p U e V R l e E 9 w Z z d w W G E x c z h 2 V F o 3 R H V l a F p P O W 5 l M U x B U k Z w Z V F x N l J l U 2 N 1 Q 2 1 p U F I z Y 2 5 Y b G 8 r V G J 5 e W l x d 1 d L M j h 0 a W 1 C Y l J s N S 9 H d H d W M X p 0 R z N k d X F v a k k 2 W D d j c 3 B k W l c v Y W V 0 Z j R t O V k 1 c T F w b l h D M 2 J 2 W j k v e E x B R G V u a l N H O U l K a V h s M j R w d G 5 q Q 1 B M M j R Q N W h m U n F z O T l H c U 9 M e W N u Y m k 1 W D V k N j Z 3 V j Z 1 T l Y 3 d n l r a U E z e n h j S E x F M G M 1 R W N Y a z U r O U 9 6 V 1 p P W X p K c k V a T 2 J 2 U 3 V T R G 0 4 Y z F P V 0 4 0 Y k 5 K U n Z 0 N j R n N 2 F l Y m t 3 W j J M U E c v V F p 1 T G d U V n M 5 U i t W R 1 F u M m 5 1 N l k y O H l N U 3 F 5 a z Y w O E 1 T T 2 J D c k 9 G T H J Y T U l K L 3 E r N 2 p k L 0 x o b E w 2 O U 1 2 S X d B Z D F k Y i t j T W o r d l B U M W 5 o Z W 1 y K 2 E x N j R k M m V E N 0 9 K T 1 o 3 d H E 0 T 0 5 q e j V S M F R 1 Z U d 6 V 2 R 6 L z d R S m 1 U T G 0 y M W 1 Q Q V B s N j l o W n Y 2 Z H N I R H l a R 2 l z b k x 1 K 1 d Z Z S s 0 N W 5 j V 1 B 2 Y U V h Z j h 2 T V F r W m F u b 0 Z 0 R X p w b k J i W D M 0 O W F v W T d s K z J u Z m p z e W l X R U N 3 N m x z V C t u Z 0 E 4 d T Y w V m 5 U K z N 6 R n B H b V M 4 b k p Z L z J o S X d 6 c z F M N 0 Z 4 b E J o d H Z E M j B v M j I 2 M n Q 3 U n B L V W x W c 2 o 2 S D U x N F Z w Z V h i a T J X b G 5 Y Z j l T K 3 o 3 d W p q M m U x c G V V N 2 p x Y l Q z d E 9 0 e G 5 G Y 0 g 2 M k t 3 O G Z W N l l 5 W G 9 U Z k Z i d y 9 k W E 8 z Y W J M R X l a M m N D e j g x Z X p 1 S z l C L 2 x 5 M 2 J a c X M 2 N E 5 T Y 3 p J N X I 1 d k Y y Q X l H d m 5 n c G 5 I T l B z W X N L d E N Q M 2 F j R n Z I S E p x V U J s a H Z t N m J E a D B s T C 9 O V 2 N t b 3 l F N 2 M y c j l y d F h 2 d V R n N U 1 t e k N N U j J j d W 9 u Z U h B R z d x V y 8 r W E c z V U Z 6 N k 1 q U T J 4 Z m Z E V D E y T E F 3 Z j I 4 K 3 Z I a z h k M H l m e m Q z L 2 0 4 d T h C M j Z x b H N E T n h j R 2 V y S 0 p p W G w y N G x t Y 3 Z I O H l k W D g 5 a F c w b 2 F r M k 8 2 O C 9 j S n c 1 d T k 4 a 0 J F e m c w R j N T S n l U Z 1 c 3 d X p C c l F u L y t 1 b T R Q c 3 c 4 Y 0 F 5 Q W h w N U J y N T Y z b m p h S G R 1 V H p Z d j R W S E t D S V h x b S 9 2 d n J i R m 5 2 M 1 I 2 a m o y c D J k e l J Y U m 5 G d T Q 1 V U d l O U I 0 Y j F Z Z E t K V 2 Z T N U 8 v Y n p 6 c k t O e k h u Z 0 R 6 a m J W M z R F c T h w d 2 Z U c X p 4 Y 3 A x b i 9 6 S W 9 K R D J m S D N u M W V m b V R a d 0 J r O U h B d F Q w a U t D M n Y 0 S m x m b C 9 I a m x y M k 5 E c m 9 Q W n V a d z I 1 Z S 9 r b G R T e X Z z M 2 p h d D F G a G N n S m N s O W N m N E F B Q 0 F B U 1 V S Q l Z E Y 2 Z s M U 9 D O F k 3 Z W 5 0 a V p q R l N Z T G J h e V B o M E M r U G V T O V J T V W x 1 S G 1 X S m s 4 Y m x s O E V v R W V i a 1 M w c V Q y U H l P N 1 V E S 2 J P b U V l Z 2 h 5 d H Z Y V C t t M W p w W G R 3 O W 4 w W j R E U E Q 5 M 0 J R R W V y b H d X M 3 J I Y S 9 Z Y U 9 B V H Z W S X p N W E 5 W a G 4 z b 0 0 z M V p p W k h 4 V F N u c i t O R z B K b V V U R U J I c F V 6 O F Z X W j V 3 T T l Y T 2 t k R k 1 n U G N i d F p k e U N G d z l s N V B E c X l Q M z h l T 2 F E U j R 4 S 1 I 4 M G R C d D R p Y 2 M 4 N T J K d D R h M W 8 y Z W Z o N j h H c n N Q c z l W S 1 l i b V p C N V p 0 N W Q 2 d W 5 m a E w 3 M U F j V E R y U F c w U X V I Q V d s N V l 3 S U Q y W m N s O X F E N 2 d w T F p X R F k z c 3 Z k d H I v Y n o 2 M X l 4 c n F 6 c j V k d H I z Q l Z o d X Z U S l d Y b F l y W l l p Q T c w c m Z W K 2 R s R U p i L z Y r b 2 R a N 1 J v T 0 J 2 N H c 2 U D h G W D F U T G 1 w S 3 p j U n R W U F N N L 2 l 0 a T k v S m F 1 b 2 h I Z H V H T X N W M F R X U H R E S m J y U U E 4 K 0 4 x d j F j c F h Q V G F a S U M 5 M 2 l z c 3 J j R G h 4 e E 5 y d 3 N H Q m V X N 1 N P c G Z 1 U 3 V M c D d P Q V d s W m F 6 W W Y 5 a T I z L 3 A w O F d t W j N E R j l O b F p y N V o 3 e C t 2 W j k v L 1 B x a 2 V 3 K 2 x z R 0 Q z L z N H S j d k T 1 l H a G 9 C O X U 5 K 2 8 0 Q k F 5 Z 3 B y K 0 R x a j J Z e U 1 x S W p 6 M T R 4 d U 4 2 N k F C M j h h a i t p N 0 0 2 Q l B Z R E t s U l h m Y k 4 3 R n U 4 d G p i Z m V l R 3 p l R T V R b E p I T T d P N D d G U k 1 U e D h X Z j N I b 2 9 s S X k x S F F M U 0 x u a F F H N E t 6 c V l h Q j k z S G w 2 K 2 5 j e V N 5 d U 5 o U H R s M W l Q V n B X Y n c 3 d k R z Z G R L e V l p R n d n b n J s O E V M b k Z w U 3 p i Z D Z q V y s 4 V m x G U U I x S n V K c V N O V V M 2 Y n F X M E d j W G x m R G V p a z I x M 2 p N W n o x L 1 F Y W D V p M X R u U n J 1 R 1 B s S H Z U T X J u d C 8 z N G x 2 N l N N R D I 2 N m d z d H J D Y m d C e W s 2 Y 1 h i N 2 t r V n N K O W Z N b U 1 T T z c y b m 5 X d V N X b G V E c F Z C c 3 Z S Z 1 g 2 R S t I b 3 h N M j R Q V j N j U F o y Y m N I b 3 J L e W 1 2 Z D c 3 N H R K W T B w L z V 0 T F l W a z V Y O X g r V l o w e j R W W G N u U n o 0 N 0 x Z c m 1 m V H B M T z c 1 W m g 2 d l h 6 d U t h M 3 B F Q U 5 p K 1 N L b k x w c V J q V 0 t 4 V 0 J u Y 0 9 h c k J 1 Z l N 4 V 0 s 3 O X U z O G Q v b H N X U 2 x K V m J i Z S s 1 d D R z V G I w M G F 3 N V N 2 N S 9 K R D N H N X U 3 Q k 4 x V n Z m e G k 4 a l p v N k J i U k 0 2 c m 1 B Q n Z a a y t N N G V F V j I 0 a z d Y a m t 6 c 2 o w a m o 2 d m 1 i T 0 N W U W R G Y 0 Z Y S j J N K z J L a U p 3 c j l j M l N w d V Z Y b m k z O T J L d 2 x Q R F p y U 2 J W N 2 R l M 3 B Q d F d T d l F j Q m F 1 e m 5 y d E p h e m 1 t Z W N 5 T H p l d T h P d F M 4 U n I 3 T H p X R H F U c D g r b X V M e U N 6 M j Z y U F N O M 2 x k e V N F Z 0 E 4 b k d y L y t S N 0 x 6 Y S s y d i 9 u M k F k M T R l Y 0 Z x V m l j b T g 4 R 3 F P T V p H a F J E d V h 6 M m d Y a H A v a U l k b k x x T E 1 i T 2 F E b T h i V m V 4 e l l x V H I 3 Z W Z I b E h W Z H g r L 1 J m K 2 Z P U G k 5 b D F M S j B u e H d 5 M F p S O X Z h S m 4 1 e X d 0 V z g v S 0 M x W F h l b n p L b 0 o 5 U E d E N j F S Y n J G Y W 1 i Z H p Q K z h 1 a j J W L 2 V q Y S t y c z Q 4 U D I 0 b 3 R 3 L 2 9 S d F J M S D l u c U R R O E w 1 c T l Y R E 9 F Z n Y 2 M 2 1 4 c z k r N H N z N 0 p o T G 0 z L 3 d n W D B U T 0 R R W G R J b k x l Q m J v N E 1 l T 0 t m d n h u M n d F K z J u N F F L M U J R W H N H a k s z Z X c r b W d t T D h S R T R X e W 4 3 T 1 l p Y 3 V G S 1 N L L 0 1 h d j d q S H l m a D V W S V p Q R F o y V D N k R 1 F S R k w 5 e V V C O E 0 5 R m E v b D J 5 c l V Z e j J O b X J I O H Z X V T l S V 1 R r d l R C Z 0 d 3 S 0 k 5 Q j N C M W R H Q n d T S k F 0 U V p m W l l 1 W E h M W H Q 0 N C 9 j T k d B e H c 3 e W 4 3 d V U 5 d n Z 5 M G x q Y 2 x m e m N G c 3 R U R D l q b 2 t N N k 5 T d T N 1 Z W 4 1 a F Z p T k J q d 3 F 1 T k x q V D J w b W Z R L 0 p V b m F M Z j I 2 O H N u c U x k e n p 6 V H l B R 3 N 1 N T U r e E k 0 T T g v T H N i T 1 p P U 2 p t O G Z U e W R l e n p t Q j V S d X d 1 W n N U d X F s W j I 4 S 1 d I K 0 9 i T 2 E 3 a n I 2 N 2 w 4 d m 5 Z Y k F 6 d T F y N V l 0 L 2 N i Z T B k d z N y U E w 5 R j V k W E 1 Q S E R I L 2 p 6 e U F G Y z F U M E 1 n T V Q w e X F S e H I x O D N p a j Z u S E 9 G M j Z 1 e D l s U X F M a G J r N 0 V u a H Z 4 V 1 l T T T d M e G N I T G s 4 Z E V 4 M 0 Q y b 1 o 1 M n J K d T R a M 0 p P O G t s T G V Y U j d M c E U 5 b j h k b z F J e G 5 m T m J U V 3 V p T F N N a F I w a T B p T H N E Y 2 F l Y U o z R 0 V Q Y S t 2 R F l x c D B j T H l v R l l P Y i t v O F N s N S 9 M d W l P N U V l Z G Q 5 V k l 5 S V N H d H l l a E M z O G R C U j J y a T c w R G Y 0 W k p E V j J E M 2 Q 3 N j N j V E x u W n p P U 1 k 3 b n k x W V F j d n p s O T F 4 a G 1 w N y 9 4 c W p 1 M T E x W j d w M D h 1 b l Q 1 N E l 3 T 2 R y d D F K b U 5 2 U G N 1 Q 0 h Z R 1 k z c 1 R z M 2 d Q O H R p O F h a e E l y e U 5 E M G F E Z 2 Z p M F R M S 0 x T a k F a R F V 3 Y l A 0 e k J w O H d j b j k 3 K z l 1 b X p L U 2 d 0 S T l q Y m c v Z F h i d W I 5 b F p 0 c k h X U F Y 4 e F B U c 3 d u e W N y Z k 5 K c D h x T 1 R 1 U H B L e G N I a m p s Y U R W b m V 6 c 0 d k U T d p b D I z e H h I U n F S M G N m e j J w d F J r Z D J Z a 3 h V Q 0 h j U D Z r b E 1 w M 2 J r b F p U e T R w W E R h L 1 Q 5 d 3 J 5 V j l P d l l s b 2 5 k Y X A 0 W j N q T W 9 n S i 9 1 b m N T M k k 4 Z X J C Z H d B W G k 2 T 3 R p W G t W W W 5 P L 0 5 5 Y 2 J X V 2 x K N W J M d C 9 O d 3 E z Z X B l V n A r S V R k O E 9 v d V V u S H d j N 1 V 4 T U h k S 2 J o N G I z Y m R S N T Q z O F p O U U F 2 W j B k Z V d i a U d C N y 8 v a l l u Z H c z b j I 4 c 0 h W V m d T S V N N d F I w Q z B p T F d w U W 9 B L 3 p K d z d r c W J X N 1 d a c W N E a 0 J p Y m l I W H p 0 M 0 l v N z F D b W R x M U k z W k d u W D B p S X E z Y j I 1 T k 9 a c 0 V P O H Z i Z 3 Q 5 M k p E Q X V 0 Z X d s M V h l S 1 N V L 2 5 m e G g z R W R H c k h p M W N P e D J x M T h 0 V 0 d I U n p N e k 9 H W n l 3 Y z N l U F o w W F Z i d V A 5 e m 8 4 a E h o S F N r c H I 3 Q 2 R 1 e j B p T E p q d F I 0 N n o 4 M m c 2 b X c r b l l q S W F D S F I z W l h S a 0 o r N G E y S U 9 1 Y m Y z c m J W O V F X c G 5 E N D N C M k h v Z X o 4 e G 9 j N j l h V U 5 D S U N h a z h n O S 9 P M m V J d 0 d B e U 1 q T 2 d H V l F l N 3 p j M W J 3 e T d a N G 9 n U D k y S E R v S 0 h m L 2 J 5 N X Z Y a j h H M 3 h O T D g x M G M 3 U G 4 0 b H Z H M l B q e W N I S m t j M D c x R z N 5 L 0 1 X M G x F R z U 5 Y T d 3 R 0 U r S G 9 S N H V 2 V j R Q a W J L O E R k b F h a Z T d 2 V H Y y S T R u e H d 5 c 0 5 X Q 3 V T d E J Y b X l t R G V o S V I 0 T X R q c 3 h Z e l o w Y 0 N o Y V Z s Z k g 3 N 1 Z l Z H N 2 Q 0 x T Z U F x N l J h V E Z l V H M 1 O E 1 t b 1 h u e T l K N W w v Y n Q 1 S G 1 k b E N 1 Y 1 h D R z N F S k x E c W N 4 c i t I Z E N Q T X k 3 W G h q a 1 J F V 3 N p M V B T T n R y M m R 0 M 1 V 0 c V h x R n R l Z k h w U 2 l 2 T T V C U 1 g 0 R 1 J u U j F 4 e X F p M F R k M U p X T G c 5 O H R 3 Q 0 R 3 V 0 N i a V g z e H l o S D R 1 N 2 5 5 N 2 9 w W X J 2 e m d l O X N z Y m 5 w Q k V V L y 9 z a F N U M F d p Y k F i Z F l y S m d 0 V n N v d E Z z b 3 F 6 R n d X R W N 5 T n Z h T 0 J w c D B U Z l d x Q U N 0 Q z d R e U J m T k N G N E 8 3 M T l V N T U 5 S k N l Z n Z X b V p 0 W j Z O W F Z 4 Z X p s Y 2 J k b k J a Z U R C d D N G M V l u c E R F Q z N O W G N q Z z d q e i t O N k 1 k a m 8 y S j Q 0 L 2 Y x Z k x C e U 0 y U G V u Y 0 Z q b z J P N H V X O T B y V F B t T G N G a X J V e U E 1 K z d r U V B L S k x 4 O U 1 w e T F m K 0 9 i T 2 E 3 Q T c 1 V F F Q c z h W S 2 F s N E J Q c T d P M k p 1 T S 9 M c D l I M U I z N H J v a G 5 Z T l k r S 2 R i Z U d k W k x J K 0 1 V R F p 6 a 2 R a Q 1 F i Z U l 0 Q W 9 H W U h K M E J 3 W U V l d k h Z e X A z R T V 4 U U F s V W 5 X S n M 1 Z H o x O T Z o M 0 p Q b D Q 0 M V B x Q 0 l p T F N r R W V F Z C t X b n F K T n Q x Y V l X W j F 4 Y X R J O X p m a H h G a E h X d H R V M X h l e n B B M 3 Y 3 S m R W e D J i O W V 2 M m Z S e l B M K 0 t G Q 2 N P S V B E S F R h e k R B d z V m M T Q 3 c G V r W H k v Z V R m c k R x W l F V b D V C W V Z r N X Y y e m Z S N 2 5 a e k N t c n h h d X B h O G E y T m Z 0 M j B 5 N E 1 C b W 9 z N F F i N E p u W V h t W V h G V E I z U 2 0 5 d W 5 6 M l p O W W p M Z U x r N T h k T X Q 0 M j g v d 3 l U R U R p U X J 3 N W E r e m x 6 T n Q 3 Z 3 I y c D J m V n V w U z h w U X g 5 N n l 2 Y k V u U 2 d 4 a G 5 s Z H F j Z G 4 y a 3 d 3 S m o v e n F D a 3 Z L S m E r Y W w 3 M m s v b j V l e k U z M C 9 z c H h l U j F r R k J 0 N G k w S 2 x I Z T d 2 e H l W U X p 2 Y m t 2 a z Q 1 M U p X S 3 h X e X N 3 V y 9 y V X B n Y 1 d I a i 9 Q N m t H N k V l T 2 h v T V J G c E h i e G R u U E I y T 2 J s d j I 5 S E 9 4 R E 9 Y R D Z L d G g x d U 5 Q Z G p Y O U l o Z 2 F H Z 0 g y b n E 0 O C t I T j R 5 a 3 N L O F B k M F l I T H d p d U Q 4 L 3 V I O X N I V n d Z R z d U c H p O Z k t v Z 0 w z Y 2 V I e D B E e E 5 T N F o 3 V 0 M y V 3 F C c X V E Y l V I b F c 5 L 2 x N d m 5 h M l R P b 2 R S W H B C R W N I Z U o 4 K 3 R k c k t 6 b z F k U U F G Z D J E Y V h D Y k d G Z 1 N I c z J I R H F L a j R z V G Z 4 c y 9 G S C s z N n Y 4 b V R P d 2 V U d C 9 n U U Q 1 Y U Z j Z l R Z d 2 V k M C 9 I Z T F L Z E x 0 Y 0 R a e G N H Z V h j L 2 Z h M X U 5 Q U J B V j R N d X U 1 K y 9 G M G M 2 T 2 F l T 0 h j a n k v Q 0 l D d T d m d 1 p G V k g 3 R n p O V m p B W U R R M E 0 3 a 0 p p Z W p j V n F 4 Y 2 5 l a m 9 F a D d Y b H F 6 T U J 6 O D R a R T V K d 3 c 1 T 1 p r M X Z I O X F J a E l 5 O X F h b n N 1 V G E z W n l J T G Z J V n V a b 0 1 2 T G 4 z c U Z N a V E 3 R z N t a X N w N 1 d J W E t 6 Z V d i Y V I v e X l M Y m R L e V p S R V J r W F B O M D h 1 M z F t O D c 5 W W x W U k Z x d F h 2 N m V 6 S m s 0 a U Q 5 M j d V a l Y z M k N s S j J h O X I 1 b X p 3 W G J P d D R p S W l J a E l h N l d n V z B S Y U 5 T Z V R r V 2 Y 3 U m Z E Z C t Q N E V 1 N T l j U W h p Z l U 4 Q 0 5 D e m J 5 M 0 x v O T V K N n l Q M D V F U k V S R X B E V l I w Q z B p R j R S K 2 J i e F l j T T B n S H V q Z X F k b 1 J Z d C 9 0 U z J I c 3 o y d j V K Z k V Z M m l z a k l p S W l J c T J O Z 2 0 0 U n V X Q T R t W X c 4 M F N l Y 0 9 S T U g w c S 9 O e W J O U 0 0 w d k t l S H o x V H U 1 W X V K b k U z T U l X S E t H S W l J a U l T S F V L d W t Y a 2 d o U G g 1 Y 2 E z N C 9 y e D J w Q 3 V l R G 5 h M j h y W H B X W X g v d G Q x d k x R e G 5 w e F N M V G t Y R V J F U m t a Y W 5 J O E 5 F N U l K a 0 5 C a T R N Y X d k W T R M O C t P Z W 1 C R 1 l s S G d Y Q W J M V X l m Y z l o Z m t r O H h x T z l P b k 5 y W k p D e W 5 G O E N R c W N 2 Y n V r a H l H a 1 M 3 e H p i M G t N U U V S R n B G Z l J K V k V R d W F O N U 9 E c n c r d E N 2 Z m p 1 d E h G N S t U N T d y b W x w W H o w c 1 o 0 S n N 4 Z X g v S 1 V E T z M z R m h F U k V a R V d v Y U J i U k M 0 S 0 F 3 S z g r Z V d x Q W Z 4 c l N G Z j h u U j F z N V F k e W k 3 a m 4 5 e T F N V 1 J 4 S G Z F N U J D N D V R U k V S R V J D N U Z D c n B G N U t K a E 1 o a T R J Y X d k U z Y 4 Z n l r T T l R b k E w b m Z 3 c m J 0 W F J U S z c 4 Z F I x L 1 d i V 1 R R M 2 x G T F R o S 0 V S R V J F Y m 1 V S 0 9 n V 2 t Z d U 9 p N T J K e D N x S H N l U z Z J V n p k d W E y d D N B c k 1 Q b k N N e T M 5 W n l 6 T n J k b k d r c 0 x q b E J p a 2 l J a U l p b H d R R j N T S n k w V 3 J u N n N U Y n c 3 b 3 h h O E l B W W d L O W J l V m 1 x N V d a K z Q 4 e S t x Z T E v S D N E W H R L S 1 M x d H d s Q 0 l p S W l K e U 1 W U F F M U 0 l Y d l Y 3 K 2 5 u e H p S V C s r d n J 3 d n Z m M D l i Z V h s R m d 0 Z j c w M W 0 1 S 3 p W L 0 h Q V F B v N F h L Z m d X R V J F U m t i T k x R Y m V J W E J J T X d P Q z J Q c 3 l j T U l E U F J 2 Y 2 k y c 2 Z k Z H E v V W J P R 3 p Y V W 1 N K 0 d r M X o 2 M 2 J v e j N m S W l J a U l u T F d L T 2 d X a 1 V 1 S 0 F S Z 1 o 1 T S 9 z c T J K N C 8 3 S W V o S G 0 1 M n U 2 V m 1 T M T h 0 e S t G T V Q r d j R h S G w y O W 1 S b W R k e U F 4 V V J F U k d S a T R K Z F N 3 O U F S S 1 F s R 0 E w R 3 h u V U 1 Z R 3 h 3 R y t Z Z V R P W G p I W W R z U j R w W m d k K 1 M w d m d 0 S 1 k z Q m J Y M j R 2 M 3 N J Z z l 2 N l l H a l p J W X V J a U l q S U J V a E J 0 N G h j M G t 3 R 0 E 5 Z D B i c 3 Z W b m R 1 e V B D V 2 R q M 1 l j W X R Q e E h O d j l 0 Y 2 V 5 V 0 h z c 2 l 5 N C t I d H d a M 1 l H c l F n S n h N b W 1 S a 0 l p S W l J Z z B q a j Q 1 a W 9 o d 2 N 0 b j U 5 K 1 A 3 O D h Q N C 9 v d 0 8 4 c T k y Z j N k V 0 h r K 3 Y y Y 1 d R b V N 2 N T E 2 W U V V Z 3 A w M 0 p p S W l J a U l O R X h C d D R q S W F m c T I 4 Z U t U M G I y W W Y 4 M G d y Z 3 R 0 a T h s d 2 N t R j V U b W s 1 b i t 3 N n h H V 3 p W a k 4 x N l Z a V 0 h z b k F Z c l c y N E d o R l J F U k V w R F h U O G 5 J U m t U c E V l c m 5 4 e H R C d V B O R W 5 q R y 8 z S G V I Y i t C U X l T O H F B e W 4 z Z l M 1 U F R X W n F j V G t j U F o y N k w 3 T U M x b m R 2 a T Y r V F F z b 0 1 X R V J F U m t W W k Z N O T B p S W c w S W R I S G l M N z F D V 1 g z R E 1 O N G U x b z A r Y m J 5 c T N V L 0 t L K 2 J W M k g w T W 5 y b V M r N W R 1 W m R I a G R N c k 1 s a F l h c l l p S W l J a T B K c H J w R m h G c E p B Z V R r Y X R Q S k Y z Y m 5 a W E g x M 3 R U K 1 B Y Q U 1 V c F B C T m d W R m l 1 T G s 5 T l p u S n l P d D V N R D E 0 U U V j a 0 5 Z d T J w b m d v d U l p S W p J c F V V e j N T S W l 6 Z E R G e D R O L 0 R 1 N 0 M y a H V I O D F 6 L 0 N D S z l x d 2 Z X M l N W b C 9 O K 2 V 3 M X c x W n o x W H p W b l B s M 3 N P a z F a Y z J r S 2 p G U k V S R V p H V 2 9 w b H V F W k V 6 N E 9 W b 3 o 5 M W R P b k o z b D Q 3 c 3 l j c m 5 4 L z F I b V g w d 2 x h d 1 R l N z h C O W 1 U b D g 0 K 0 4 4 Y n l 5 T V o 2 K 2 J i d 1 k z e W 1 B Y 1 I z Y k V P a m k x S U l q R n h F U k V a S H p R V U c z a U 1 o W k V 1 M 2 p 6 d D h H U l B K T X Y z Q l d I T W 5 r c C 8 x S F d a c V N R Y m 1 s Y 3 Z t N U Z k a D B Q S W R O e D N O N G V X T T h m Z H A 0 T X E 1 a k F P T T d C d E R P V l F H N G l J a U l 5 T V Z J U W J l S X l G b G 1 i e l F 5 c G 9 N L 1 l 6 c j R r M T F T e H B 5 R G F j d z d s T X J t N H p t Y 2 V y a F k z U E Z j N G 8 3 b j h t c n N Q b n I 2 Z V h C R n h 6 W m N G d V J Q a E p j Y m h q c D d G e E V S R V p F T G l Z S n V F W k Z 6 e U 5 2 S m d j b l J I W m d j M 1 l H M D R s S V d I a n J P Y j B s c G J F e k x y a G F B Y j h 2 S V k x d E d I c T l 2 M 2 s r Z 2 l 5 T W o y d n N 4 U E 1 p U G 9 X M T l j T F B Y W D l V a U l p S W l G e X A 5 a 2 h N U k 9 V O E N u Q j F 0 Q V h o N m N S b U x E c W N 4 L z F B Y U c 5 T n l z R m h Q a H V D c F J h V j h u M 0 N F N 3 h P T 1 l H Y z A w T m Z m a X h G Q n Z w b 0 Z 2 M G g w O G 5 E Q n d X a G t Y M D V C U 3 c 5 R l J F U k V 6 Z 0 1 G M 1 N J a U x j R G Y y W U h i S W p 0 d 1 c y U U h N a 3 Z L V 0 h J N G 5 l V k g w b G w 5 T k l 1 a U N y T 3 R Y b 1 h G e W 9 h M G J E Y W t a Z l A 2 N X Y z N E 9 6 c 3 d J T k N I b U F B d k J n V D R F T 2 J s c W l D O G h j d 1 k x d z h m U j N 2 R y 9 i b 0 9 G e n N U Y n c v d n p z e U V J e X h K V H E r M z N h Z W p l d E h a M D V Y U T Z Z c 2 I v U 3 h 2 U j N 2 Y 0 h l d z R u R j k 4 c H N P d T A 4 c E p 3 M W g w K 0 R q L 2 l J M C 9 a O D h R R V J H N U Z D b m 9 G a E Z w W W I 1 T 0 R 0 d 1 U w W j Z i S X R w V F p y W V F s N T d M O H B R T V Z o e k p x R E V i b W w 1 Y 3 h y e U R x Y 3 c 3 b U F w V U x s O G Y w T W F M b U V C d l l n S z l p Z k J 5 d z J o U U d I N C t 0 S E 5 4 b 3 A x Y l p R S z h J R G R u S X J 6 Y y t I a F V M N W F s W l B E O H V q M m t G c F d j b G V l T U R X N 0 R L N E 9 p e V N 1 c j R M c D V H O G d 2 c T Z o M l A v S E 9 z W T N 1 Y S t Y U l R L W X N q d U 9 C N 2 l H T U N m W m 4 w c n l O d G 5 2 d D N a e n d j Y k k v S z J N V 3 N G a X R M T i t Y U k h a e E N a T j Z S W j F S W D N O M 0 p 0 Q X Z 1 Q j J C S H E 2 M T N w K y 9 h e j l S Q V g 1 M D l 2 T T Z v K 2 V j Y l V 2 a k Q r S G l Z T S 9 B a 1 B Z Q U h N O H Z v b z I 3 U z d Q N n N s c G g w Z D R E Z F B U e E p D c k E 5 M n d P V T B U a 2 5 G U F F M U 0 x T a W p p W W p B d 0 0 5 R 1 p n b 0 R m U D l B d m 5 h R 0 V K S z Q 1 a 3 N D S W x n e l h I c X M r Q 1 E r V j U 0 Q X N Q S D J m a D R l T U F l R H J Z M H p m Q W l 4 N i t I b l Q z O W F D N 2 5 3 Z S t U Z z R 0 O F Z Z d W V z V m 1 z K z B M a m 4 w N U J V e V l 2 W T Z u K z R a e l I x U U g v b T l z Y n l i T V h s O X Q y M E J U Q m J n N D h r e m Z D S z d 1 S E F q Q T R z U H B t Q z A x K z N 0 c l N 5 S U E 0 e n U y S W R y S D N Y W m R X O W 5 o L 0 N J Q W d 0 M m Q 2 Z V h u M m V 5 e F N j T X l D N H Q 1 Z U 9 Z a U F J Y U h C Z V B 2 M X J 4 Z 0 0 3 d W 9 o T C 9 O V 1 V r Y m R 4 Z G 1 U W j J F b T J Q M V A 4 O T c w e k o 1 O U 1 m R i t M b T Z z T 1 R o V z N G M X J Q M k x r O F N N N 0 d Z O X Y 0 c V h z e E 8 r c n M 1 T m F u U F B O L 1 B v N 0 9 m R j c 0 L 2 N S b F p o T V J N L y t w N m 9 B R C 9 l d k g 0 M G Z r M z h l V 3 h K U 2 V Y K 2 J 4 Z l F N e W l B b j Z m Z V F G T y 9 X M 3 h q e V h v K 1 d o M 0 g v c j g v V 0 c r O W x 4 Y X M 1 c 3 Q x M n p q N D B r U F Z 5 c T F X b X Z 4 T U V a R X F D c n B G U k Z x e G R x N U 8 z Q k l S e E M w U l F a U m J M T 3 p P S 2 1 C R F d o W W J V M 1 B Z b E p a T m Z u b j F X Y y 9 j c 2 5 L V 0 p x Z X o 5 S l F s e m 0 x Z G 5 X e E J l R G M v R D d y N W V 1 Q m R 4 d 2 R 6 Y W J 6 a U N q T U d 3 R 1 F 3 W U x a Y U t h N H c 4 L 2 N O Z T F s N 0 x J d V V n d U p t Q j l 5 T 0 p p T i 8 3 T n F S K z d 1 S D R H S m 4 0 b G h o Q 1 g 5 Z H U 1 d V Z S e k 5 y c m Y v K z l n T U F o S G 0 2 R X U z a m J y c 0 d D U F Y w c V Z F b T U 0 Z S 9 t d 3 N Q R H U v T E c w d l c 4 L z d L e m Z 4 O X d y Q m 0 5 Z V B 0 N H N R Y j E 0 L 2 1 2 b T h Y c 0 d w L 0 1 1 T z d o d H J 1 b F Z X W S t m T 1 B p M 0 V 3 b W Z q M H R n b D F C d H d B W T k 2 Z D B h e m 5 W N W t 5 c U N m V H h n O X R k b n N m V j J l b U R P e k p 2 N W V z N T h v U H Y r Z m p X e W J R S 3 l p Z z B l M z d k Q W h r U X R j d z V 1 L 2 F 6 d z l 4 d T d t c G I 1 Y 2 1 Q Z D l z d F Z i N z B p b 3 B L N W R I Z j F 6 T W s 2 T m p H Q k x h b 2 Q 2 M i s 0 N W 4 4 Z E Q z d i 9 I e V Z T T n N z L 1 l p S W s y a G 9 G d E U 1 Q U p o Y n p U U z A 4 K 0 R u b j R l M 0 5 1 M T h r T m t m S F k r R z l O e T J K a W F 6 Y 2 E w Y k x K T H k y d T B P M V p Z d 3 J I Q 0 V 0 d H N P R l F 1 a D Q 3 M m R p U E 1 5 N V V 3 V H p j a X Z G M 3 A 3 T 2 1 H a z h s N F B 0 O V N x O V N V N W R v Q S t 5 Y V B x Z l B l N X V N N S 9 H R k J i S 1 A 2 Y 2 J X M z Q v Y k l J T z d 1 M G h F L 1 p 3 Z E t 6 Q m J l M j N h Q W o z W W V v d m k w R l E 1 M W F m N j h 1 a l J I e U x U M 0 c x V n Y r d n J 0 V E Y r L 3 Z k N D Z W V E 9 y S 1 R u N U R I d n J x M X J y U F B q O W I z V z J u L 2 p o R H p Y S z R w N j V C M j h Y c D J y O T E r Y l R O V n Q 0 Z G V I Y W V 1 d W N E Z m N Q N j B O N E d 4 O G U v W E V S c V h t R l R X N y 8 x T m l C Y k R 1 U 2 h 0 R j Q 1 b F B P Q W U 2 d U Z K U 1 U 4 Z k R N U m N 4 L z h D W U N Q Z H p x c l B 2 a S 9 G V W N 6 T X p C V G F 1 R 1 J L U 1 p G S F N M a U Z 5 Z 1 R B W U R Y W H c 4 N k 9 M a n d W M 1 J 3 V m l z V n Z i b k Z y S W p N N C 9 0 R 1 h u c 3 l N a G x U M 1 l C W l d a T G p i W X B C Y 1 d r R k J T e i t K U V p j U U 1 R N U 8 1 Q 3 V K Y 3 I 0 W j V W Q W J r c k h k e W Q 4 W E s w d j Z R U 3 R w V m J M Q 1 E z a 0 x R c 3 h O T V Z p O V Z L V W w 1 U m 5 Y V 0 9 G R F M 4 c j d 1 T G p 6 c z N o c l h u M n R D M m V E a l l Z Y l p h b W J Y L 0 t P O X N U Z V J v W W R Q M m h W d l B Z R G 0 3 T k k r U H F 6 U D N E K z N k N 1 B Z Z n J k N U N W d U h K M z J 1 Q j d x N H N l Z V R X Z X R 1 T W V Y Y 0 d O L 2 Z 0 d 2 g r S D l L c T N u b 2 V U S X k v T V c 4 b F h H M 1 k w Y W l 3 T m Z Z a 3 d P Y V k 3 T D E 0 N U h J Q V B W O F U x c X M r Y z R 0 S W F k V y 9 0 M T V X R G 1 U b T I 4 a E J m T D M 3 Y X V w Z k Z l d z g y c X M r b m Z s N 0 t V e j h 2 c m J m T 3 d a Y 2 V v c U M w a k l M U 0 1 n Q U t U L 3 c z T m U 5 a 2 5 v e D N i a H p M Z F o v O H l K O S t X T W g z Z D E r S G 5 i S G 1 s N D Y v Y k 4 v S D J n T X B Q R F M 4 T D k z Y S t q Z H F m Q 0 l p c D F Q U U x T S n l r V E F h R E V S N H V S S G g 1 Y 2 F r M E h Z Q W x K a 3 Q 3 T T h 0 W U h 0 R 0 h 0 c 3 o 4 O W l S a 2 M r K 2 5 I d 3 F h d G t i Y k F X U z g 0 d E l 6 a S t x d G p 3 Z H d N W E 9 S Q W M z W j R M Y 2 5 H b n Y 3 b F Q 1 W H p k b k 9 y Z z Y w O T d O Q 2 M r T E x D a F B 6 a T l t N 0 M 5 c j Y 2 M n o r Z W J M c 0 V L R D l l c H p S M V F I L 2 g 1 V G 1 X U 3 J 4 R 3 h o U m 5 3 S 0 g r O D h S R X B C N D d L V V A 5 U 2 p z K z E x c E x k Y m p i S U l y N X B s e T Q 5 a 0 5 I d T h V c E 9 Y c 3 l O V G h 6 U S 8 2 U D V 1 O C s 1 c V F i Z W R 5 V W c 3 V D N l T z V 1 Y W Y w Y m c 2 Z W 5 0 a U 9 t V k d 1 T D V B Z m 1 i Y 1 h q N W V I V m R 2 b m R P W H A 3 K y t l R j J q e H B G V l d O e G c z Y k Z S S V l 6 d k d r c W 9 2 N 2 V 0 N 0 9 l d D h S U 1 h W M 0 J y L z Y 3 M X R s M j l Q N W 1 k e D l L N X F X O F g y N n g r b G Z k W G J 1 Y W o w d 0 w r U V c 5 T X Q 3 M C s r T k p E U E R p c 0 w r O H V q K 1 d k c F J 0 N V l z e k F h b l h U Q z R w N G F m N H F 1 Z 1 Q 2 O G V q S S 9 2 V 0 9 R M F N r U G d x N l J V U X V Z Z z R t b z I w M i 9 P W V R a Y V Z t Q y 9 0 e U N r a k l L V 1 I v V G l I N 2 N 3 c E l 5 Q z B r T 2 I r b 3 p 1 W E p S U l Z t N G 5 N S 2 l L L 2 p i R 2 x Y Z X h Q K 3 p v N z R P V G 5 n N i t 5 Q X Y 3 T W p 2 b z R P K 0 R t Z n V I W n l 3 T m Z K R V Q 5 b k I x e n N U U m R G Z 0 Y 1 U V h r R W J a O G N 6 N n V Q b n h H T k 0 2 Q l R B L 0 V O c C 9 I T G d X S T N N N U E x N X J I Z G 9 r O H V 5 V D h 6 N H l a b n J G O X l X O W w 3 d V o 5 U k g 5 M 1 p 0 O E h H c G 5 x Q X M 3 d k F 4 Y n A 4 K 3 U 5 N T I z M j N l e l h l Y m Q 5 Z D V m L 2 1 m Y j Z l a n o 4 b G t l Y U Y r M 2 1 R V 0 Z s T n V y c j V W S W R E R E R W O V h K M X V k V T J l Q 0 F l e E 5 w b G 9 U c U R W b U t Y c k l 0 U G R 0 a W R T Y U t x d X d t R m x i N D N u a 3 N 2 N D Q y O W Y 5 Y 1 h Y S D B Y V H N U U 1 p l d W 5 J N E R u Y W 1 h d m Y r M E N l Y W d a M H E 5 M k M v d X p 5 V 3 V P U l U v d S t P a W R Y c S 9 H b E V Y M k t U a n R M Q n g 2 T k c z M 2 t s c F h U d z l 1 R E 4 2 O G R n Y n p M V n V D O G k w b G d L d W t W R U x q R 0 9 K b U 5 s W m 5 Q Z j Z o O H l T O H d X R H V S V 0 J 1 T U p 1 W V V r N W h S d 0 l L K 0 l s U H h p U 2 1 w W m 9 u N n F 3 b k l 6 a G V W R k h L c G 5 x W F V W Z T Z N U l Y z c 1 R y b l o y d U 5 t Y m N I V 3 d 3 O D N l R G x k N 0 U r N z J k c m p h b V h C e n F M e D J O S m 9 3 R 2 N I T 1 l N V E 9 a T U N F Q V R 1 a k F Y d W p F Y V B S Z 0 w z Q l V H M D I 3 M 3 p L T F M w b n l N M F p a e n R U d F Q z W G o v V H N U R G R m R D k 3 Z W 1 z a W V y U H B u S 3 d 2 S 0 s 3 a m x 0 M D N O S H N P c F o z M H Z 1 M z R v U l J W b X J w e D l j b G J 4 c l d I Z H V L W n o y e H B u Z 3 Y 5 e m N O T 1 N V R W 5 0 W n Y 3 e G V n Q j J I V X R u d z Z H a n p l c m p u U n R x N W h B W U V 0 c W g z c U E y W k 5 y N z N E K 3 N E M C t Q S G R S Z y 8 5 R 0 J m b 3 l O Q 2 d I Z 2 p 1 b X o y W k 5 h Z m F Y R D Z j O D V k U 2 E 0 c X Y z O E I y O W l i R l F J M F l G K 0 5 m c i 9 l V n M 4 N 2 8 0 T 2 p E b n h q T k 5 s R k J S V F Z G Y U 9 p M F A x S k c 5 c C t Z V n N Q S F N V a W Q z R G E y M D N O T F F E U D h U d F l k M k J G R V p G Z H F x M V R s b U Z t Y m p E e C t n W E h G Z 2 o 0 S W J L W m V z a H Z s N l l M V m I r L 0 d Q b G 4 0 R V I 0 Y 0 h W N n R p Y l R N e V l j b T J 0 L 1 l m N m V m U H J m V G Z X Z W s 5 R X B D a 1 V k S X V J Q 0 F C T 3 A 4 e U t u O G 9 L W k p X V W t W S l F 3 c E d D W X B J T G l q b F N V S E x p d j V W N 3 c w c 2 J D T X B Q V l c 2 e G t G T n F J Y W V X c E c r d F J X Z F A x e m 9 U c X Z Y N m R o b j V a U l d r R j F m T 0 d Q c z Z P Z G l X Z 3 p 1 Y W p F e U 9 E c 2 J E d 1 k 2 W E 4 4 W U Q 4 T z Z J N 2 x 6 W k t i Q k d Q M D F O M k h h N l V 3 U H B Y b j Z l Q k x z N z g r M i t s R W E x Z l h i d G J w N W R X L 2 N z c V R U T m h r T k h l W G 5 C N m 1 h M X Z Y d F F 6 M n J Y a l Q z Y U s 2 Z W 9 w T U c 2 L 2 0 0 d T N O e T N D e m V m e V B U O T l a M V g x N W p w U H Q y N k o r N n N k b D A x d y 9 2 S n J S T n E x Q z B x S y t l d D N 6 Z H d 2 S 0 N J V D I r Z H d Q Q 3 c 0 Q n A x O G t w S y t T W j J a N 1 V s K 0 h r b H B V e W V Q c H Q 5 e D d O d 3 N y Z X p m U 2 x 3 c X B F U k h Y R 3 l 0 M l A y a m 9 R N m c r N F Y r d z l U W E Y 1 U m E v d F R 4 U 1 l k S m F l N E 1 q L 0 N q c V B w Z E d 2 c l Q 1 b l p U T l J M S D l Y W n B y Y j k 3 Z W M 2 M F p 5 S V h M d 1 V k S X V J U 0 w w T V Z B Y V d 2 a z R P O V B T c n V R V F R T d V Y 1 N F J r b F p X U 1 d s S k Z a W F B r N j Q 4 V H J 5 d X R T T W t y S 3 l T d 3 V i W E R X d k N W V m 5 i d G R a c m J V M k Z j Z D V P Y U 1 n O G x v b T l V K 1 Z s V D V J Y j Z 0 c T V P d D d o M V J I Z k I y d E 9 m S C 9 V Z E p Q b E d X V 2 x U S 2 d k e V R t W m 8 3 d U R 0 a m J 6 U l d L d 0 1 J Z G 5 m Q n p t a m d V R j V S a z Q 0 Y m M 3 R X o 4 Y 3 F K b W V 0 W i s 1 c z M y M X E x O T d 1 V 3 J m N 0 4 x d G p N M 2 1 m a W x p O S t P U 3 Y 5 V E 9 v Z H h R M j l v N X J k L 3 U 1 Q l B X c 0 V 6 O D N W M k t P O U d s c G V E d k R p b G N P W k h O U G R k b j B t T T k y M W N Y R 3 c 1 O H M 3 S m 5 M R F o 3 T z Q v O X N G e k p o e W J h M 0 h n S D I 4 Z W d z M z l l M k N o N U 1 q U l d Y b D N Q U E 5 Q U F l k e i t M R z N 0 R 0 1 y a U 9 n Z G 5 O M D R L c H V Z Y 3 p l a 2 N D e i t Z T U p j S G V 0 V W V l N 1 R i d X d O N W 0 0 d W t k R X J Y M V V t Y m x s a i s z M W R a L z h 5 Q T I 5 b 3 Z q S H h C S D g 5 W X J C O W J h c n N u a n Z J V 0 t U b X Z k b l M w U U V G S F N M a U 1 n W k 1 n Q S t U Z z c 0 T l B J N G 5 U S 3 p o Y 0 l L T T R Y b E Z S U 1 V W M U J R Y n F h Z 3 J Q S j F Z Y m 1 a L 1 B L V H I 4 c 3 R G a W 9 z M W h O b j d G b 2 9 0 M E t G e F l M W l l x W E N Z c V h D V 2 5 s d m R S M W 5 X R G V W d z R t b D Z 2 R T V C V n c 3 Z D B P M W V 3 d X V H V V J u R D F k Y k V y c U R 1 W l Z M N l l Q Z G 5 Z b E 5 5 O G J U d 1 o 3 N 3 U 0 Z F F Y R 0 h t N 1 M y S n R u Y X Z 4 d T d q M W R o O X R 1 d k Y x d z Z t c z Z k c m p R U n N y d 3 l L N X V h S U l E N 1 l j Y k R S d 2 J P W G 9 6 M G Z q Z X h K b E x j Y j h 3 N m x z U 1 U 5 d D F I d E F s d 2 N t W E Z G U D R v c X p G U l l y S V I 2 d W d C d 0 9 M L 2 g 3 U U d O Z G F a N 2 5 l d H p K T 2 Z N a 2 9 5 M V p x Y 0 d 3 V H V P c G 5 Q b l Y 3 T j U v Z H B S M V p a d j E 3 Y T g v S j F s R y 9 s a T N U W S t 1 b m s 4 Z 3 p z S D F k c D N Y Y 0 h 6 N k 1 n U T I 1 R l p U W j N O R G Z Q M z V z T 2 J 4 M 1 B I O U 5 u Y y 9 i K z V 6 S H Z n S n R w N m 5 q e C t 5 O F h C b n F 5 a V l s N W R 1 S l p u T H g v T W 5 W L 1 B Z V n R L R 3 B O a n V 2 U D N D Y 0 1 4 M U x N N z V O N m h 2 Z m x w Y X p 6 d k x v L 2 x s W W 1 Y V m J 1 M z g x Z z Z 5 e E t T d U t G W G R L M T d 6 c X R r R j V X d 1 l G Y 2 l Y Z H Y 2 c y t 0 W U 9 n O E 8 3 O E 4 v b D I v Q 2 F E V H c 2 d F d Y M W R u d V Z N Z n l D a F Y w a T h n W l V k Q X R J a U x u b F l Q S m l J U E p p T G V q Z m N P V k c r b j B Q Y 3 Z O N W U 1 U S t j O W l Z W G 5 O a E d a T 0 p o T 0 Z G U 2 Z M O T J S W E J u N V Z z O F J Q O V E z R D I 5 R 2 V 0 N 2 N t a 2 x y V X R L T y t B R D d m Z l p n Y n c 5 d n p X T z l R R m l Z Z H A 2 Q 1 d N W n p P d z h H T 1 N H O T M 5 d V V V O E 5 5 N m 1 y T 2 V 5 M U l 5 Y k 1 2 Z 1 Q 1 V m V Y R V o 3 T n l m c 1 R 4 e V J W R z Z 4 c 0 R 3 b G c r b D d r c H M 4 N 3 J x c 2 Z t e n l X Z X Z y Z E 8 4 c z I 4 a C 9 s c 1 h 5 N 2 Q y M T c 4 V T l I N H J M S z V n W n Q 2 Z m h p b z A w c 1 h z N D N p N U 9 s S j Z T S H l E T T M 1 c 3 V n W D Y 4 T 0 g 4 V k E w U G F W M H Z t W m J a W W J Y W F h I V X p o d j h z M 0 1 U c X l F N z J D Q X F y M V V k O F M 2 d E 0 5 T W 5 O U m c z W G 1 Q W G d U W F U 3 Y j J 6 M G 9 w R D E v R 3 p l R X p L S m l B a n d x W j Z T T H l p c T N q d 1 I 2 d U 5 J N 0 t K Q W Y 0 b m F 6 N 2 t B S 2 g 3 U H p l S F J r Z i 8 0 O G N r Q 0 R 6 d 3 I z O S t H R z N s R j h 0 M m s z M S 9 X T X B G O X d X N k R 5 d m I 4 d 2 R 5 W D J K a E 9 Q T k p C V i 9 Q T z F X M 0 Y z Y 2 1 C d z V 5 Q j J I V X Z u c 1 Z F e H B P W V c 4 d T J t W F l U N m V Y U F A 0 T E 9 6 U W t G R X B E N E t 1 a 1 Z F U k U 3 d 2 R x e W N y Y T h 0 V U h X M U 4 x R l F k a k t Z M l p h U m g 5 b H F w W m U v S j h Q Y i t Y S l R S Q k I 3 c 3 d 2 N G V N Z W h a a j M 3 U U c 0 a D M r e E 5 Z W E o w N V R G a V Q 2 e m U y V 0 N i d y 9 u R j N M O T B L d 2 0 1 a G J W b V B w O X p Z Z 3 U 3 R m d B Q U h E V k p S R U Z V T U p V N U I x T l p l K 0 5 3 R H V V W G N l d U p w R z B X c T V Y b 3 I z L 0 h a R F J n d F l K W j U z c z N X V U Z w R 1 M v T V c z b l c r d X Z Y c 1 M y b E Z S V T F s b m R Y N m Y 3 S 3 A 5 V 3 V Q M T J 6 a F U v W G J L b F d 0 b m p 2 U W J y K z Q 1 T n F a U T J k K 1 Y x U 1 h z S F Z I O D F r W k V S S G 5 t M 0 V j d X N P W G p X M 2 1 B R G N P Y k F I Q U J W b U M 5 O X M z c 1 c 3 e T J O d D k 1 N G J O N F R s Q 1 V r Y 3 p z N 2 p z V k V 4 U E h 4 W n Z 3 Y W Z V K 1 d a e X d m e m U v d 2 h I c D I 1 b U Y v d n V 3 R S 9 O e G Z l V 2 J h U n V P U l V I a D h k U T F B O U t 5 c F M 4 d 3 I 1 Y 3 Y x M n B n N 3 B W Z T J M a U Z l d U h v R y 9 1 d 3 U z O U Z O Q 1 F S R T V Q e F I w a T R p S W 5 C R G t W c m x N O V Z o a H p a b H F E d 2 M 3 M G 9 0 U E x y O H V M S z h n T m k y Y i 9 n S G V 2 R E d z R y t W b U M w K 3 M z a 2 0 1 c G Z s N z F 0 L 2 F 1 c C t S S G Z 5 N E x y U X Q r M 0 l L K 0 d U b m 9 R Y m J i R W h y T 1 B G V 2 d J d G p q Z G w 3 S z l S N l h y c z B q c i t i Q z N 1 b j N W K 2 p m U H o 3 M z N F N E 8 0 K 2 R 6 M D N G Y 0 1 y Y T Z h a V h Q a U x F M T R z R k Q 5 M W N v d z J B Z z h t R X h X c G w x V m x l S V Z C Z l V B c X d L Z W t Z R n F 1 V n d a M k R D U F h 6 c n J k d W Z T e F d L N z l 1 M z h k L 2 x z V 1 N s S l Z i Y l E r M n Q 0 c 1 R i M D B h d z V T d j U v S k Q z R z V 1 N 0 J O b F c 4 N 2 V F R z h Y S j k 2 Z U 5 K Y T d 2 c D d E W F Y v U F p X T D N N T j V i c 1 l t W V R 1 M j R m M W l m Z X R 1 K 3 Q 2 T H l T N l k 3 W T N y d 3 l T b G Z V T m l i V E R 3 N V p p Q V B m d m N i Q z N Z b j F 0 V m N S T 1 N z V W R B d E l p S n l R c m h Y W m F D d y 8 3 U W t a K z R P Z H R n Y m p l U 1 d W Y y s 0 L 3 V Q K 2 9 3 d 0 0 5 T U h Y e V l G b j F 1 N n V k a 1 R Z V l N H Q l d L M V d G a W V u V T l i S T V I S D V a U l U 4 d k h 3 N z M 0 L 3 Z 6 O U 4 5 d 3 p F Q U h 6 Y 2 k 4 R z V N S n Z U N k 1 y S l h P V n Z M O U M 4 V m p x Y 2 R V M V Z T W H N H U j N I d 0 N Q V n h 4 c X V W c 2 F Z T 2 h a c H R U b V F 3 R 1 c 1 Q 2 N Y V l J D V m x G e G 5 Y W H I 0 K 1 B p a k x l T F U 3 V 3 l o a E x i d m J 4 Z 2 R i M F o y S 2 N N N n N t M D h V T n J s R n V z V n V i d D N N K z d 5 M l B a b j U 2 T n I 2 c 3 p 6 N D h i e X U w R H V s V m I y a j Q 4 T E p p L 1 h q R 0 V m L 3 k y b W h z L y s 0 a 3 Y 3 N W h J b U g v a m d 2 e G h Z U j F z Y l h j Z F M 3 Z n R J N 2 M 3 c 1 Q y a U x q M 2 F 0 O E h I M W F u R 3 o 2 T E t y Z j I 3 T W l T M D l 2 M 3 Z w N X E v S z V H M U J 4 c D N N b 0 N J U 0 c w V W R J d U l p S n p R e T k 4 V G d K M l p l U m d O Q m x z V z h U R W Q v Q U Z J U F d V R z N B Q U 1 D d l F C S U t P N G p K O U 9 T M z Q y d m 1 N Q T R 6 c T J Z Z W l Q c T J x Z E 9 U K 2 R p N T B K W D J j S G R t V G 0 4 Y 0 N 5 Y l h 3 O H F p Z F A 5 U T B u M H R 1 T n Y 2 M 2 Z X K 3 M r O H l y L 3 Q r Z H d 2 W D N m R l I x T W J s a z V Q e W N l Y T N B Y z B u e S 8 3 V T Z r c k 1 M T X d F N 3 R H O T F t Y j F v b T c 2 L 1 l 6 T z B E d W h I V H F a M n Q v S X Q x M j J 3 e n R V M z F w e E g 5 Z U h 4 M F R J M 3 l H M 3 R I Y z k r d 3 l x T z d p c 3 N y b V B q a E Q v e D U 1 Q U N 1 N m g 0 R 1 F H S j Z O d m Q 5 d T R E W H J 4 d E Z u d z R u a j d t c k x h T j Z o Y 1 h D M 0 I w S n Z M Z G l N N G t a M l h n N E 9 m T D Q 2 Q m p 1 S H R T e n h w b m N W Z T R a M 0 p P O G t s T G V Y U j d M c E U 5 b j h k b z F J e G 5 m T m J U Q j k 3 U H Z l Q l l M Z H U r M 1 h h Z m 1 G V E o z N T M 1 d T d k Y 1 Z r N 0 h 1 V E d 4 W G R R d X p u V W h R b T Z H a E h S Z 2 E y c U h C N X l k b T V D a m 9 G c E V 6 b 3 F C Y l J F U U V z R G N h R 2 R 6 V 2 g 1 e l N j d l p s R i 9 E Z C t Q N E V 1 e n R U V 2 1 H a H Z W d m x U T m 5 T b E 1 y a m x n e k F 0 S m d v S m 9 X M W 8 2 Q z h B a j l u Q j Y 0 T G J j d V B w d 1 R l d 2 U 3 T 0 Z G Z V l x d 1 h x d F F s d 2 N X U n l W R E M z U m d i e H d m W U R m T G 9 y a V J W S E 1 y a G 5 5 U m J l d T Z 3 b j E z U n V 5 N E F B Y i 8 2 M U 9 Z R z V C M U 9 w Y l V G N D F a b m d k Y m t y T 3 B q T T R y S U c 2 M G 5 6 W l J l V j h Q c V M 5 U U R j T W F C Y m 8 5 d G x G a F F 4 Z D J j Q 1 B x N U 8 x W U x 1 S 2 s z T k p s N 2 Z q T G F Y a T Z O d E N Y b F Z v a k 0 v T j J k Y l d k V y s 1 M 1 l l Y n Z V d U 5 V L 0 x M K 1 N H V D J l U m t w T 1 B v N T J K c V V O N j g 5 R H d 2 b m c 2 T 3 p Z N H Z y K 0 1 H b 0 N Y c 3 l P d k x G e k R n O S 8 v e H N U d T R U e D c r Z U J x R 2 M r c k p H W G w 4 d U h L T 0 g 3 Y 3 V n Z X p 4 Y 2 9 0 L 2 J y U 0 w 3 Z 3 R M O D V m e G J T N U s v a D g 3 V m J 1 S G R L Y m E z d E c x Q n J v M X h Y O G k 0 a W N i d 3 E 2 U l V S R W d M S E I v c m p a M n p F e j R R a F d J Q 0 d u Z 0 g 1 d H Z B Q W 9 y a k R 6 V F h 3 S z h 3 N m 1 Z b T g w O H V y Z 2 F L N F B i Y 2 Z h W T F t O H R E R 2 V P U k 5 q Z U t w d k 9 N d V B a S k J S W E l i U l l D R E V 3 N F d F b k 1 J Y V F Y T F Z Q d C 8 r Q W Q 3 Y 0 V k V 0 J L N E x i W U d j M F V H c T J W R X Z n d H V a W U Z 0 Z l A y O E N i d z d y U j A 4 K 1 R k N F o z N T A 4 O U 9 2 U G x u a V R t S G t 4 c l Z I W n p P V C t T c 2 5 L N W Q 4 W j h q d V V X T U R t b U 9 6 M X J P Y X Z h W U l E e V d y W V p I T X V y M 0 1 v U V Z F Z U N z d F l v d 0 4 y V m R s N 3 U 5 T y 9 Z a m l m S E R L d z F Z S z Z v S j d m Q m x F R T l p U W p 3 N W J G W m k 1 b X p J N E h D M G p J K 3 Y v M H F v R E l 6 K 2 N y O W g v b D I w e T U r a n o r R X h X c W x l e n Q v L 2 p a K 0 t Q M D d W b j R w T V N 5 c 0 E 2 O H Z Y c 2 R Q V y t O N W J z N X l Y b D I w a G d s Z H d y a X F l e G l E V H N 2 e U x p T F N H a W p v R m h H U l M 1 N E J 1 T D l i S n d C K 0 9 E R m I v Z n k 2 U G J 5 d 2 Z p O E 9 K a U 1 s R l d h c 1 F C d G 5 S O T R k M F o z K 0 F k N X N P c D d E Z l V 1 M 1 V s U m g 1 c z I 0 L 1 R 6 V E w 0 S X Z S d m Z t M F p V N 2 l Q U j J 3 O W 5 P e E 5 h T T Z 1 Z G 1 l e m p Z M G R h M W N 0 Y j h 1 M 0 d W R 1 p 6 V G k 4 d j R l b T h 5 M y s 1 T E l h d W t l d G I w Z z N s R j N E Z y 9 s c 2 5 S S G Z o V G o 4 N k V l Y m 5 5 e X F B d V R C c 1 F 4 Y V Q 1 R z d r N k p M R G U 1 Y k 9 u O G 5 G e T R O b C t F W T J x K z g 5 T i t 4 c X V K Q 1 J s N W Z K T j d F N i s y c k N E M G d v e j E v Z U t a T n I 0 W W J Y V 0 R m V D Q v L 2 J 1 U E t 6 S 0 1 1 S G o r T z l 3 R H B z Z 2 9 r Q 2 9 1 Q 0 F x c U l H b 3 F Z a H J p d H B p a T J h a m p U V X R s a z Q y T T A 3 T F Z M N H p i V G J U T m s z V H Z H M 1 R a T m F N W l k y N W p F d F o 3 c m x 2 a U N n c W l D Z 2 d h a W d x K z g 0 N T U v M E R Q W W t j N E x B O D A 5 W G I 5 L 0 1 Y N T N u d S t 6 N z N B U y t 2 O D N 2 d X p W Z F p 1 U V g 2 W U 5 0 K 1 J R U U h T S 2 9 l Y l o 2 L 0 k x R 1 N G T l V 4 e U d t O T Q r Y 2 I z a W l 2 c G R u c z F T U D N y Y j A 4 b E p W Y k l L b D Z 2 Z m 1 W R n Q 1 M 3 V 5 e m 0 3 O W R V V z I x M l p S Y 1 V x W j J Q d D l 6 T m J s c H h z U H J m a 0 t m R i t W Z k 5 Z V 0 d k d E 9 i W F A 5 Z m Z O d T N W N 0 Z F R H R U Z n p q T D Q 4 b E t h d k R x W H B R b k g x V 3 Z a K 2 5 Z T D F 5 T W p y T k 8 2 S 0 0 4 c W w 2 a z N z W H A 4 V X A 0 Z E h E T k R m d H l S b 1 p k S X h M Z D Z m c k 1 Y N 2 s r W H I 2 Y U d 4 R W F G N i 9 Z N j R l d G Q 4 d i 9 q M U 5 u M j g 4 M E R q Z n p r Q T B B U 0 V i Z 0 R B V D k 2 d F l l M T F i W U N m Z G 1 m b k t 1 R m N u d U 8 2 M V c 1 W D Z S V k h E Y j B 4 S W x L R G d 0 d n E y M V B u O W V 2 T k J 4 M z M 1 a D N P V k V k Z m I 5 M 2 J x N 1 B X V H h y b U t M O H h L N m Z H K z R 3 S 0 N a V F h w Y U N T V l Z p c U R 3 N W 5 h R W 5 h b V h v M 1 d y U G E 3 Z n I 0 e U V r d F N U d W p l M 3 Q x M X J T S V R s c D N N a 2 Z K R n d 1 M T R w Y V l X b U d v T H Y 2 Z T d u c m 8 y c T R 1 b F N W M E 4 y e D l T c n B t Z k x a Y W t 0 U 3 h U V 3 M 5 T 1 R a R 0 U 2 T W o 2 a X o v N U 5 n a G V u c j V K c j J 5 Z G t l d G U 2 U E R 1 e n B H Y 2 E v b W J E M z F m O F B 3 d n k 1 d 1 R F R 1 h x Z 1 B 3 b G E 0 T T N G T D F T U D d Z d H o 5 V D J W V X p N Q V o x N 1 Z E b m U v a D d l K 2 1 G b T Z z Z l V x d z d t c T R G d T V Q a z V X N 1 J w T 2 d J L 1 d K d 3 B Q c G Z z Y T d j b W U 2 Q m J m V 1 h P K 0 k w W j N 5 c 0 Z 1 O V A w U m N K e W N x N G t L Z T R Y c U V O Y n J J M n J s Y z N k Z k R 6 c W J m T V p l d F N N c l E z O D B 6 R E J R R 2 d E b 1 J 1 Q U 1 C U D N x W l Q 1 N V d X V j Z 5 N W U x T H F M V G Q 3 O D B G T k R R L 1 J 2 R U 9 a d G M 2 M m 5 y c z d S W W s 1 K 1 p y Z X A 0 c 0 N 2 V D I w N 1 B o M z J u c m 1 R b z B 5 c T l L e k Z k Y z V T R 2 4 1 e F h v L 0 t i M V J S M 1 l W V m x U c D N Z U H B l a j h w U T V k e m R 2 a U M 5 U z d Y U j h z Y T I 2 d W J I a G w 1 b m Z x M E Q 5 V D Q z d D B h b k 5 J O E t U c E N j U k d o e X N v d G t P M 3 k z O T F r V X J 0 V 1 h n c H h j c X h Y Y 0 d z Z l J Y V U 0 w c 3 F I c H p T c V h 6 L z d j S m 5 U O X F Z T z Z G T W p P T G Z 5 Y 0 5 m a F o y Y k s 0 N H J k M U h z R k I r a n d N e l B s Y W J I b 3 V a d U c 2 M X h o O V J G N T E z W U 0 w c G p 3 K 2 g v W X V K b E 1 H d D Y 5 c z Q 3 b j V N c G 1 0 O H Z M M 2 F J a D N V T D A x T m d o T H Z W N z Z v Q S t D d k w x M G F B d U h k V G F 5 O E 9 s T 3 B j R i t y Y l N y Q k V E T k d 2 R U F K M D R u N m V 3 U V A 5 Y V p Y d z g z Q l h v M j h y e E 9 y W m J p R 0 s 3 d W J i a F h V N V J x U T Z j U H R 1 b 1 B n S E F s V X o 1 Z V J j N H B C T U E 4 S 1 B X R W t k Z G V W d k 1 O V W E x M F R 5 d U h H U F d W S C 9 i d E V m L 3 U y b H Z v e m N a Q X d E Q V N H M z h B N X h P U D Z 0 L z d n M E F B R D h S Q k c 0 Q U F H Q U V R a m N B Q U F B Q U F B W W h k Q U 1 B Q U F B Q V l C Q k N O d 0 F B Q U F B Q U J p R j B B d 0 F B Q U F C Z 0 V F S T N B Q U F B Q U F B R 0 l Y U U R B Q U F B Q U d B U V F q Y 0 F B Q U F B Q U F Z a G R B T U F B Q U F B W U J C Q 0 5 3 Q U F B Q U F B Q m l G M E F 3 Q U F B Q U J n R U V J M 0 F B Q U F B Q U F H S V h R R E F B Q U F B R 0 F R U W p j Q U F B Q U F B Q V l o Z E F N Q U F B Q U F Z Q k J D T n d B Q U F B Q U F C a U Y w Q X d B Q U F B Q m d F R U k z Q U F B Q U F B Q U d z Z n p R S F F B Q W 9 M b U 8 z e m Z 1 a C s 0 Q 0 F B Q 0 F V N H g w Q X d B Q U F B Q m d F R U k z Q U F B Q U F B Q U d J W F F E Q U F B Q U F H Q V F R a m N B Q U F B Q U F B W W h k Q U 1 B Q U F B Q V l C Q k N O d 0 F B Q U F B Q U J p R j B B d 0 F B Q U F C Z 0 V F S T N B Q U F B Q U F B R 0 l Y U U R B Q U F B Q U d B U V F q Y 0 F B S U N C b G l V Z T F h N z A w e T N T V m 5 a Q n N i N C t m T H h G M m p K Q 2 J r b V p m c i 9 5 V z Y x T l B s S G p l d n F G U E p W V 1 Z q V z c v Z X l D W W 1 W Z X p K Z k 5 i b T k y V 3 d E d z M y T D V v V H N B Q U F E d y 8 x V j g 1 b m Q 2 W X R s N l B S R V h v e U h k U X B y V l Z x W F Z x c W 5 6 b C t s a 2 J v R m V u e F N u T y 9 2 M 2 F x R m V O c z B M c T d m c V h F R 3 g v a n h w a k h 3 O V B T U k p S O D l l M E 9 m e G h 4 W G 8 2 N j N 4 d m N N a 1 N S V l Z W d D N 6 e j V W e U 4 3 d n A x Z H R I T i t 2 M 0 1 Q U H o x V H A w N X B 4 U 2 4 1 O G x O N V B K N V h w Y j B r N H F M U 2 U z M G U 4 M 1 B U Y T Y w W F V B N E d x R W J n Q U F n R V k 2 W D F T a U R V Y 3 o 2 c n g v Z T k 5 d 1 d k e m M 5 T U x x c m J L W T N l U n B z V 2 p C N 3 F R Y V p m e T h Q V F d 4 Y j d q T D c r b H V O d X Y x U 1 h I N i t j Z k w 5 Y z d t Z U 4 z W U o 4 d 1 J k d X V T V T F T a X d Y L y s y T 1 g z c U 0 v O H V 5 Z G 9 U R V N v S k t t a 2 9 s S 0 x F N U x W U G R D L 1 J o O H V C O X Z 3 Y T l v N X J u b F l 6 U H J y N U x G N m R N b G F U Z n Z u Y 2 o w M H R M K 2 V I Q n N q Z D d P N T B Y M G 9 L Q z J Y b j V l b k x H N k 5 t N n o 1 b j h T a l d u N H d 0 Z E h 2 U i t n R z B C S U k z U U F B Q U k y V W N T R m Z j M V p z c X Z Q K 2 1 J a F F M Z H g 3 U 0 V l e W N 4 V G M y a 2 N m N 1 V 4 M D N M U G J w Y k 9 G e G V v U j F M W l c 2 S j Z 6 Z k p N V 0 p S e H A 4 U D B 6 T C t Z c j Z x V j V k Z D Z m M 0 s r W C 9 u S k h u T H d z R m s z d V Y z T k V Q U D d r Z D h x O G 1 L K 0 p m Y 0 5 s Z G h K Z T F 5 U 2 Z V R k Y 1 U m E x N k h k c j R P b j V l b V h S T U p S V 1 Z 1 b n R 3 W k k w e W g 3 N 0 x r U 1 J G Z G d p c W N U M G 1 0 S 0 8 r b W p W V m p 5 e j Z S d k 8 y N z l l Z 3 J o M D B y b G U z Q m o v b j F j N F Z G c X R 6 V z c 5 R z E 3 c 3 M v Y 1 Z m d V Z U d X N T W H J t a F R T Q W N B W l F q Y 0 F B R U F q R G V 6 Y X d S S G c v c l h y b 0 4 3 Y U h L L z R w N m J y O G 9 6 b k x X a 2 4 5 Z m E z O F p v Z U c 2 M W 5 i a H h l b y s 2 N 1 c v Y n B q U T I 3 O V B p W W 1 E c m J u e k d z W D V Q N 0 5 t L z c 5 d 0 c v d F p l S C 9 u S k h Y S T M 3 d j F 1 M l F a a 1 g 4 L 1 h T Y m R l c m x Z Z D d y Z n I 3 M z h w V 1 V Y b E Z y W H B Y V 3 J q b m t Q e T l 2 W F I 3 V k 0 y S E J n Z E 9 u V l V i Y j A r R k J 2 a l h x d F B P e D F 1 Z j N u K z d O c V Z t T m l s d z V 4 U 1 Z x T F N 5 U 2 w z Y X R X b D B Y U U Q 0 S V J H N k F R Q U F t b U Z q Y X F a a X V u W j B C T z d V Y 3 h j M W U v R m F S W V Z j b z h k R 3 g 2 a T h 5 d W 9 v d X l 2 O X R Q N j Z Z Y m R t a m J o T 1 l 5 S k N I Z m M 4 T F R X b l d 2 L y t o b U Z O N 3 M r V m 9 k c 2 9 s M G U w Z S 8 v e E g w N 3 Z k M 3 Z 1 W F p m Y l d q O T d t c m 9 I d G 0 y d z N M R n p G e V Z K a F d Y b E x y Z D l 0 Z V V I a n J w V U x p d X Z v T W 5 2 Q V F C W E k z U U R B Q U E w V V g 1 c H V Y W m x u T m F M R T B a S 2 t z c X J y S H J n a 3 k v b D Q r R 2 h B N m Z P S 3 Z L b E Q 1 e l d l M i 9 M U H I y M 1 p a L 2 o 5 Z V Z S O D d Z K 1 h n c n h i O T J z U G d Y N n R s S n J y L 3 J Y Z W p m W H I w Y 0 5 y S F h 0 U 1 B a N W J U e W F v Y m l J V V B W d U g r a H l X K z F h Z W J 0 V U x 1 b k 1 P V W x T L 0 1 u c W t m a U c x c k 0 3 O D l q U z l Z M n V B d 0 R O U m V n R 0 F B Q m 9 v d V V I a n F y S 2 F 0 U F l T O U 9 s U F M 5 d E d o Y m 8 2 N j J 4 Y j M y b T I 2 S j Z h b l I 0 V j B u U 2 p o T 2 5 0 W G g v c 2 w 2 Z E 9 G c W V s e l l S M j V T Y X F a V k p 4 e H p 0 U F Q w d V Z r K 1 B p M j F X b i 9 Z K z l V Q 3 o 2 c n Z p a W J q Y V U r U G 5 M S z l l N C 8 3 b 2 1 N R z E x b l M z a E 4 w W l p 5 U k p W c H R O b T Q r Z D F J V E l I a T d Y O W J S W T F N c k R Y Z H N l d j l l b D h p O S t 2 Y T N X c 1 d j Q T B G U 0 V i Z 0 F B Z 0 N h d z I 2 W F A 0 Z y 9 M W n J k c j R H c 2 Z P Y T R 2 b X p I W k 1 W M D Z z b U 9 R S m t a S F N K S 0 t L e X E x Z U g r e W J v M 3 M 2 V m h M b l Z O V T R n a m Q y N D l u N l o 1 L 3 J X e X g v a T J i T V Z u O U 8 3 Z H Z z Z m J x W T d Y W n R U R T F R M j F i Z W F s U E k w Y T V Y V l Z h V 2 F W Z D Z h Z l Z 5 Y i s x c W 1 3 M k x V d E 1 h V l R v Z m 5 Y a W F M M D Z j Y l R M N W Q r Y 1 B M W X A z U V F B c H d q Z E F B R G d S K 2 5 u S H k x d m t Y W W 0 5 K y 9 W c E R P d n Z 6 N l N w d F J M N j R 6 Z m 5 E e F d P V V d s Z W 5 u T j l p Y j N v M U 5 i U H o w O F l r Q 0 Q 1 Z D d m b W l C L 2 J 5 L 2 R O Y k J Q d m V Y Y S s v b n F k O H M y M U x v Z W Y v S T d T Z E l m V m 4 3 c m R Q Z n l j N F V s a 3 V T M D d 1 T n h n O V d 4 V G U z c D d 6 d E 9 u R k p P V V l u Q 3 I y b W 5 6 K 0 1 Q T i 9 n W k F u e G E 2 Y 1 k r W V E y V 3 U y e m o w U X l W V m x a c G Z P O H c y U 1 V 0 M k g x U V p 3 d U x G Z H p h c D h H N n p k M k p m R 0 x m Y 0 w x N T U 3 Z 2 0 x d 2 N B U W p j Q U F Q a F I 2 Z V R 2 c H l H a E l U O W 9 I N n F z T n I y N W N Z L 2 o 5 Y 1 R v Q 0 d W Z X p L O F Z 1 b D l l c z B N d n I 5 b F I 0 O X E x Z j N L K 3 p y d H J 1 e l k x c H B Z b m 5 j b F J T Q n R m d G Z P c H V l Y j U v Y T B K Y X V m a j V k S T A 5 S 1 d K S 1 h Y Z W F 5 a U l P c X M 3 Z l d p M D A 5 Q z l a S C t 5 c E 9 w T j V K N V p 0 Y m 5 C Z m t W M U R H c F U 2 U D U 4 W C 9 V e G F y Z E U 5 c E R G Y k 5 i S E 9 3 O W 8 v b z d F U m 0 w N D k r e E 5 3 e H N 1 Z E p V L 2 Z y M n Q w W F V B N E d x R W J n Q U E 4 S 0 5 5 W n h O S H B s d l M r O X N T b E p h V H F 4 d D Z o M m x O U F d 0 L 1 o 0 M F l v T W 1 Y K 3 Z w b F V w c i t 0 b W 1 Q V n M y Y U l t L z M 2 c T l n a X h O U z l J O X R D Y l h x V 1 c x M l R m c G d p V 0 s 3 a G V p V C s y N X J j a i t k b l V 2 O W 1 5 L 1 c 2 c 3 R E e D N U c y t W b X l t R 3 V Q Z E 1 l O X R W Q W 5 6 d W U 1 Z k t i M X V j S V N y V D V 5 W E o z Y i t p a 3 M w R j k 1 c G V W Y V B 2 T k 9 w M l Y z W j V 6 U l h S L z l S N E 8 2 Z G 5 U N U 1 4 e i t M a 2 Z i a j J l c F Y z Q 0 F Z N 3 A 4 Z E t k Z 0 x k e D d X Q T h Q S D F E c m 9 V U m R w c 2 R H M T d v M j g 3 U F Y y b j d p b E 9 L Z m 5 1 N z R t M X l K M E E y Z 0 p S Q z Z B U U F B R 3 F t b 3 Z G S 2 p l b m J S a l g y Y 2 g r N H F t M D J T R k 9 M Z j J y R y t P O U M z T 2 h 5 R 0 J m Z z c x b l F I K 0 h n N W J U L 3 p Z c j Z z T n B 0 N n R 3 O X d l a i s z c E V 4 d m J O a n Q 5 S j Z i e W F U S H h n e X V z K z h G W m V Y e W N y Y z R E Z H h O O G V H T y 9 h c X k y b l J m V E Y 5 M U M y a W p C e G Q r c F Q w W l p 6 U T R 0 R 2 F 3 d H R u d G V u M z l U b m 0 1 V 3 p S a l d I K 1 g y M z l 0 M 1 U 1 S j B z e m g z O W V a T 2 F 5 Z m Z y V m 9 q V j V h c z E x d j N O S D A 5 Z G R G N V J V c X F h a V V 1 N U 5 w O W d E U V V n a m R B Q U F B a l R S b m Z L e n l T O H U x S 1 R Y R D Z m M 1 N p a X B K Y 2 9 U c n h r c k l 5 c G F r T 3 F m U j U 1 Y V U 2 W j N O O F U 3 d m 1 k M 3 F E O T J u O H d y V n d j K z N T Z j I 2 M n J u Q 0 V u M j Y 1 N U R h K 1 h o c j J x Q n I 1 Z T F 1 M F h W Z D J 1 c 1 B x N z d W e W 9 l b j F C Z z k v b k I 3 b 3 Z h Z H p O Y W M 4 Y k Z x N z l m d 1 d t e E o r d k x R T V c x T n k x S 1 B v T G E 2 T F N y Y 2 N m M m 1 Q a j E w Y l l j R U x V c z h x d H Y 3 a G 1 0 a 2 p 5 N U 4 2 b j k r Y W J r O E x P W V d l d 0 F C Q U 0 0 U X V n R U F B S n F n a m J k b m 5 m Z k 9 G a F p M a 2 g 1 Z n V s N l B Y M 1 U y Z E Y x c n V x K z B Q a V Z k a 3 V x Y 0 9 o M F c 2 S z h O c y s 5 M n R h c 0 9 o V 1 V W e X J p W X B 6 S G h v W T J 1 N j h 6 T G E 3 Y X J 0 T E p L Y z h Z U G R R V H N s M j Y 5 W G h N L 1 d L T G Z M b D Z y d j k 5 M W s 4 e H V K c T F O U H F I W D F 1 M 1 U w T E J P Z W 5 C b 1 A 1 Z m F Q c D F Y c U d k W G J a R W t 2 W G p M S 0 p u Z F R J N T d K c F A w d 2 9 R U m 1 q S i 9 t U j V k c 2 s 0 c k g 1 N m l U b z A 4 M z d 6 S 1 p s T m 1 i c j V D b k t 4 U k I 0 Q 1 d 4 R 0 0 5 Q U F D Q U Z u W X N w M 3 B Y O H l V U F R k Y j Y y Z E 8 w Z n Z Z M F B U c T Z l d l I 1 M W F 3 c G p t d S 9 I R j U 3 d C 9 M e l J T W G F t S m 9 w U 1 h w b D d R N 1 o 3 U F l X N j l l W G g 0 N 0 p h c k 1 y d G x 2 e k 4 2 T D c 5 b G l t V m h 4 T V Z l L z J n W m 8 y N k Z y S D l Z a m d B T D E 4 M i 9 W Y W Z 6 U m Q w e i 8 5 V X A v S E g 5 Y X Z 2 b G l q N 2 9 G d D l l N 1 V H M l J 4 W V N w M 1 l W b U Z I b H I 0 b G Z K S 3 k z V F A 0 R W l u L 1 I z W X B Z U H V p K 2 1 y M 0 p J e V B m R E p L c 2 V 1 N j Y 3 Y W x K c X A 0 d k p L b l M w c z F r d m Z i T m Z 4 O D d t T n F n O E F y b U t r R 3 d B Q W 9 K b T Z Q Z m R 1 a m R k N 0 1 z N 2 9 t d G F 0 Z E Y y W D c 4 L 0 p k b l Z O O X p 0 Y j l x b l N h d F c 5 T V Z G Y X N E d E p j M W R 2 M V F z M 2 o 1 V E p W S 3 R v b z J R W E Z P d U 5 E Y n Z s N V c 3 U j d Y M 0 R H N j V R a j d P R n h Y c n l Q e H R s T W J 2 c H R Z b G p h Z 1 h w U 2 R F U n l p O H Q x O X p W V z d V b D d h U T Z 0 L 1 h U d j Z k U G x M K z M 4 e l h z V j h v d k x k Z j l u N n h T e X R r T D Z 0 O D V X T S 9 W c y t 2 N D c y O F l x b 0 9 u e n l r a E s x d F Q 1 a S 9 U L 0 h z b U 9 O Y l F Y e l l r T E V T Z W x w c G Z l Y z h X R m 1 2 d T Z x M X l N N W 5 V T i t R Y X p k K 1 p x Q T k z S k N v b X R L U H V H U n l w R z N 0 M 2 w 4 W H N w d C t P S H F S Z X d T M S 8 3 a m l B b n h a Q 0 5 3 Q U F R R E 8 5 T 2 Z u N 3 p i d z Z 0 Z l h U T j B l T 2 E w V D N 4 c T h 6 V H N q S z F x Z D d r a F F U M m x G e k o 0 e V U z V z d Y Z 3 Q x S l N y K 1 F w e m 5 q a D Z w U C s 2 W U Z 3 S k 8 1 Q m J w L 3 d T c G R L Q z d W b l B H e E x 1 L z Q 3 V X h w W l p W b W Z y W m E 1 N H R L O U l j Y m h 5 b X F Z M U N O K 3 d W b D V W c T A 3 N G p t Y l U r V U p Q b D V l U 2 9 y d D B C U E x 0 K 2 8 y Y U 1 H S 3 J w V G N K M X R w K 1 h r Y X V a b n E 1 V i t J V S 9 o M T d U V C 9 M d H Z r Y n Z a W E d k N W Q 3 T l o 4 N m J k c k x z K 1 d x N W p P U m Q x M i 9 1 T D l l e E 5 3 e l Z s U U c r N V h Y c E t N W F Z B S D A w Z F V I M m 1 1 Z D F l Z m I 3 N m k 2 d T M 2 V 3 h o c 1 d h T k d L Q 2 5 4 c 1 V x N D B L Z V B 0 b H p T S X Y z S i t z M 1 g 2 e F Z r R z h y M 1 R N N F V 2 Y 0 1 p b F N n Y j Z z b S 8 2 N E F R Q 0 o w Q X d B Q U 5 O d k U 2 Q W p I e j B z V F U 1 U m R V S 3 h i b 2 5 v N E x W d G V a V l Z l Y V p t O E x C W W x a R 1 h M d z F J Z E t q T X Y 1 b X Z X d j c r V 3 l X V F M z Q W t q S l V s e k o 0 e F N r S y t Q M 3 R x O F Z 4 U G V X N l N 1 N 2 R w S W t u S 0 t T d l Q w O G 8 w e X U 3 a z V S c 0 J 0 T n J 1 c 0 5 y c 3 F i V F p W V k Z s M W Z Y Z 1 g z Z G 1 2 d H h i d l Q 5 Y W Z 2 d G 1 t d 3 J J S z N U K 2 t y O U 1 w N 2 E 2 e T J 1 e W F z Z k F y S F R 4 O V R w U D c 5 Z E p E b D l a b m w x Z F p 0 V F h 0 c E Z Z b E h k U G F s S F N W V l Z Z c H N r T 1 E z c n h 6 b l B w M 0 N 0 Y m J t K 1 A x M G M 0 R D J u Z z B R M U V k Z z N S T F p F L 0 Y 5 U X A x a k V w Y m J Y W X Q y S D F R c j Y v Z n B k T E t L d l h 2 S E t 4 N T B 5 Y W 9 i Y X V H U j h i Y i t Y a n I 4 K 2 t U O W R E Q 3 I 1 U j Q 2 c X o r W j h V b W Z S N S 9 X S X N m d k V N Z U Z y T 3 F i R F l k T 3 B P a l R h b l Y w K 0 V 6 T C t i T H k 5 M m l a M j R j c m d l S F Z o O G p G a H J n c j J k d k d x N G 4 0 b U s w T 0 N G W k g r O D Z x R G M z N 3 R F N 2 0 v Z n B 0 c W l l Z W 5 C b 3 R I b z M 4 W U V I Q U J D N k F R Q U F t b W h V e j Y 1 Y U 5 t T 3 k 0 M 1 Y 1 b F Z X d n J 0 M n B u a 0 h 0 T k t w S F Y 2 Z D F T a X N y T m V 5 T k J Z N 1 h O L 1 F P a 3 l T d E 9 K a X F j N F V s Z X Y 3 b U V Z b 0 l y a j R x e k d T U 2 Z u U D l R R T N x R j Z G R i s 0 N W 9 a L 2 9 w b F Z W V 3 F i a W l V c 3 N Q c H F y U 2 F s V m R T N z d 2 a l l u U 2 4 5 Z n Y x U H R i R S t S c E 1 l d k Z X M G J w R j R N a m 0 v V j V 6 V z R t a F F Y N n k 4 Z l R R N j l P S E s z O V d k b D Z a O H M r N 1 R 4 e F N x V 1 Z W V E t a c E J I Z H U r a U I y T D Y 2 d n V m M 2 4 v L 3 B j Y k c 2 Z D N D V T N 0 a 1 N y N l g 3 V S 9 U S z J o M T Z a Z T B P Z F F 2 d z E 0 c G Y v a 3 h l N 2 1 h d F M w b F h h V 1 d W N 3 J x d W o r W k 9 H T 2 w 0 R 0 9 H S 0 F C O X Z M W m 8 r U 1 M r d j N h R l B k a W Z w Z 2 R o b z d V d y 9 y Y m M z N z l X U j c 4 N n J 0 T E o 2 T j N s L 2 J 5 O U 5 q N D N X a k d I O T F O N 0 p E d T Z 0 U E 5 4 M T M 1 Q y s r a 1 Z N b E 5 Z Y 0 9 h R i 9 i T i t 2 c F l r c F d w c V l v c m t U U n V y Z W 1 L a G 0 v Z j R B L 0 R T W j h 2 T X V 0 T n p 1 S E F B Q U F E O X h T e E 5 U M U 1 I U F Y w U E R P d F c 0 W G x S Z W 9 R d k Z w Z X J T d G 8 z V 0 p K O V F j V V d G V 2 5 0 N j Z Q c W V Y Z V Z o T W F 1 a X l x c F A 5 a H h 5 a k w 2 N n l t N l h y S G F i Z F B r Y m 5 h b j Z y R z Q z a z B s R j V S V 2 F 1 M 3 F y S G h s N W 5 i b 0 Y r T H Z V M 2 5 0 Y j l 1 b D h j V 2 1 k Y T Z r c n F x e H l N N W x r T W J 1 c H J M S k t k M z Y 0 V E p W V 3 E y N k 4 2 c W x K M F J F S 2 F X Q V g 4 W X Z G c F Z x V W t L d 1 Z C M V A x d 3 M w a k 5 P V F N K b W w 1 c F d V N m R D W k h 3 N 3 Q z Z H Z t e k 8 z T X F y M U N k L 0 Z 1 c n B L S l N O N y s z U 0 1 G K 1 B o c l F 1 Y j J H a F h Y U 2 t O Q 1 F S a D h Q d H Y x N G x 2 N j F P M G 1 2 V D R x c m Q 4 Z D Z B R 2 p q S C t C M D l 3 M U N O d 0 F B Q U p x c 3 l t c m p u R 3 N B V U 4 y a G 0 v O G h B U U F B M E d R R W J n Q 2 9 I L z l M Q W d B Q U F B Q m d F R U k z Q U F B Q U F B Q U d J W F F E Q U F B Q U F H Q V F R a m N B Q U F B Q U F B W W h k Q U 1 B Q U F B Q V l C Q k N O d 0 F B Q U F B Q U J p R j B B d 0 F B Q U F C Z 0 V F S T N B Q U F B Q U F B R 0 l Y U U R B Q U F B Q U d B U V F q Y 0 F B Q U F B Q U F Z a G R B T U F B Q U F B W U J C Q 0 5 3 Q U F B Q U F B Q m l G M E F 3 Q U F B Q U J n R U V J M 0 F B Q U F B Q U F H S V h R R E F B Q U F B R 0 F R U W p j Q U F B Q U F B Q V l o Z E F N Q U F B Q U F Z Q k J D T n d B Q U F B Q U F C a U Y w Q X d B Q U F B Q m d F R U k z Q U F B Q U F B Q U d J W F F E Q U F B Q U F H Q V F R a m N B Q U F B Q U F B W W h k Q U 1 B Q U F B Q V l C Q k N O d 0 F B Q U F B Q U J p R j B B d 0 F B Q U F C Z 0 V F S T N B Q U F B Q U F B R 0 l Y U U R B Q U F B Q U d B U V F q Y 0 F B Q U F B Q U F Z a G R B T U F B Q U F B W U J C Q 0 5 3 Q U F B Q U F B Q m l G M E F 3 Q U F B Q U J n R U V J M 0 F B Q U F B Q U F H S V h R R E F B Q U F B R 0 F R U W p j Q U F B Q U F B Q V l o Z E F N Q U F B Q U F Z Q k J D T n d B Q U F B Q U F C a U Y w Q X d B Q U F B Q m d F R U k z Q U F B Q U F B Q U d J W F F E Q U F B Q U F H Q V F R a m N B Q U F B Q U F B W W h k Q U 1 B Q U F B Q V l C Q k N O d 0 F B Q U F B Q U J p R j B B d 0 F B Q U F C Z 0 V F S T N B Q U F B Q U F B R 0 l Y U U R B Q U F B Q U d B U V F q Y 0 F B Q U F B Q U F Z a G R B T U F B Q U F B W U J C Q 0 5 3 Q U F B Q U F B Q m l G M E F 3 Q U F B Q U J n R U V J M 0 F B Q U F B Q U F B Q U F B Q U F B Q U F B Q U F B Q U F B Q U F B Q U F B Q U F B Q U F B Q W d C K 2 Q v d 0 5 l c E N T L 3 N V Z X k v d 0 F B Q U F C S l J V N U V y a 0 p n Z 2 c 9 P S I s C g k i V G h l b W U i I D o g I i I s C g k i V H l w Z S I g O i A i b W l u Z C I s C g k i V m V y c 2 l v b i I g O i A i I g p 9 C g = = " / > < / e x t o b j > < e x t o b j   n a m e = " C 9 F 7 5 4 D E - 2 C A D - 4 4 b 6 - B 7 0 8 - 4 6 9 D E B 6 4 0 7 E B - 4 " > < e x t o b j d a t a   t y p e = " C 9 F 7 5 4 D E - 2 C A D - 4 4 b 6 - B 7 0 8 - 4 6 9 D E B 6 4 0 7 E B "   d a t a = " e w o J I k Z p b G V J Z C I g O i A i M j A 5 N T M 2 N D A 5 N D g 2 I i w K C S J H c m 9 1 c E l k I i A 6 I C I 4 M T k y N j Y x O T k i L A o J I k l t Y W d l I i A 6 I C J p V k J P U n c w S 0 d n b 0 F B Q U F O U 1 V o R V V n Q U F C c U l B Q U F I U E N B W U F B Q U E 0 V 3 N 0 b 0 F B Q U F D W E J J V 1 h N Q U F B c 1 R B Q U F M R X d F Q W 1 w d 1 l B Q U F n Q U V s R V F W U j R u T 3 p k Z D V o V T F m M C 8 4 T T h 1 c k x C T E Z T a 3 F W U l Q 3 V j B H e E V K V W 9 0 a U F X c k 5 n d z F x a U l K Q 3 I y R X V 3 U z d J c k d n a G 9 M O W h J V m t T Q 2 9 X T k N n Z 2 d K Q n h Z b 2 c w d X N D V W 5 a L 2 Y v Q m p a T m s y d S t 4 b F p Y b T l u a W Z Q T S 9 m T 3 V l Z C t O a k p 6 W i t a O X p 6 a 1 o r Z m 4 1 K 1 F F Q U F B Q U F B Q U J w e X N q S X l F a W 5 Y V 2 J T a F F B Q U F B Q U F B T E J o R W t R Q k F B Q U F B Q U N R Q 0 V F V U F B Q U F B Q U F B a V J C R U F R Q U F B Q U F B a 0 F o Q k Z B Q U F B Q U F B Q U l r U V J B R U F B Q U F B Q U p B S V F S U U F B Q U F B Q U F D S k V F U U J B Q U F B Q U F D U U N F R V V B Q U F B Q U F B Q W l S Q k V B U U F B Q U F B Q W t B a E J G Q U F B Q U F B Q U F J a 1 F S Q U V B Q U F B Q U F K Q U l R U l F B Q U F B Q U F B Q 0 p F R V F C Q U F B Q U F B Q 1 F D R U V V Q U F B Q U F B Q U F p U k J F Q V F B Q U F B Q U F r Q W h C R k F B Q U F B Q U F B S W t R U k F F Q U F B Q U F B S k F J U V J R Q U F B Q U F B Q U N K R U V R Q k F B Q U F B Q U N R Q 0 V F V U F B Q U F B Q U F B a V J C R U F R Q U F B Q U F B a 0 F o Q k Z B Q U F B Q U F B Q U l r U V J B R U F B Q U F B Q U p B S V F S U U F B Q U F B Q U F D S k V F U U J B Q U F B Q U F D U U N F R V V B Q U F B Q U F B Q W l S Q k V B U U F B Q U F B Q W t B a E J G Q U F B Q U F B Q U F J a 1 F S Q U V B Q U F B Q U F K Q U l R U l F B Q U F B Q U F B Q 0 p F R V F C Q U F B Q U F B Q 1 F D R U V V Q U F B Q U F B Q U F p U k J F Q V F B Q U F B Q U F r Q W h C R k F B Q U F B Q U F B S W t R U k F F Q U F B Q U F B S k F J U V J R Q U F B Q U F B Q U N K R U V R Q k F B Q U F B Q U N R Q 0 V F V U F B Q U F B Q U F B a V J C R U F R Q U F B Q U F B a 0 F o Q k Z B Q U F B Q U F B Q U l r U V J B R U F B Q U F B Q U p B S V F S U U F B Q U F B Q U F D S k V F U U J B Q U F B Q U F D U U N F R V V B Q U F B Q U F B Q W l h a G U y U V V B Q U F E S n l N M W R G Q U 1 I d m h R a l J u d 1 V V N l p N a m N X T G w x U j J T V 3 h B c 3 J O c l J 0 T 2 1 t M F h I a m 5 2 R 2 l T Y 2 V G Y l Z x N V Z S M l N R Q U F R Q 1 h J e U 0 v U H o 2 L 3 N J Z 0 F B Z 0 l v M W F 0 U 1 l 1 U E h H T z J Q Y X R C b V Z Y U X B F a 3 l h T j R z b 3 I v e G E 3 N 2 R h M n N r c 0 J B Q U F x U 0 V a R 1 J r W m E 3 U V J S Q U F C U X R Z d 2 F O U 1 o 2 O W J x e X N z d U F R d T Y 1 N T h a b z M x N F l C U U F B V l l F Z 0 N n Q U F O a 0 M 1 d V l 2 a X B K T j Z w R V p D T l d u U 0 t N N D c 3 L 1 J v M T I 3 S G F O a X d R U 1 Z Y e D R a a z V z e l p N W H I w d U x q M z N n R X h m Z n J N a U Z q N T c v R 3 B w K z R 6 V F I 4 Q U F G U U I 2 U V p S b V V r W E F n Q U F y R H N E Q j c 2 V U N x R W F O M j R Z a n o 5 K 1 R 4 e D R Z R W N o R k 9 0 Y 3 c 0 W U 4 0 c 0 F E T z h Z V F Q 5 d 2 J q U n M z a k l p S W F k T m 1 4 T U N C T D F W e V p R Q U F 3 T G 9 r a U F J Q W d D c G t 4 S W l Q V W 8 5 N z l q d 2 o 2 d G F 0 V T R u V l F F V G R 1 b l d p W j g 4 e l V 0 d n Z 2 Z m R S Q 2 E w Q k F J Q 3 F S a E F G Q U F C V n l K U X B V M U 9 Q M j d Y Y n N S S X J n Z C t z L 2 0 5 e D h 1 U m Z L c k V T Q U F C Z 1 h S T k V B U U J B R m J K N D h a T F V Z O V B 4 O F h 1 e C t y L 0 Z 4 W X N Y V j J J b E F B R E F 1 a W F J Q W d B Q U F B Q U F J Q k d D S 0 F B Q U F B Q U F B Q k l o a U F J Q U F B Q U F B Q 0 F S Z 2 l n Q U F B Q U F B Q U F T S V l n Q 0 F B Q U F B Q U F n R V l J b 0 F B Q U F B Q U F B R W l H S U F n Q U F B Q U F B S U J H Q 0 t B Q U F B Q U F B Q U J J a G l B S U F B Q U F B Q U N B U m d p Z 0 F B Q U F B Q U F B U 0 l Z Z 0 N B Q U F B Q U F B Z 0 V Z S W 9 B Q U F B Q U F B Q U V p R 0 l B Z 0 F B Q U F B Q U l C R 0 N L Q U F B Q U F B Q U F C S W h p Q U l B Q U F B Q U F D Q V J n a W d B Q U F B Q U F B Q V N J W W d D Q U F B Q U F B Q W d F W U l v Q U F B Q U F B Q U F F a U d J Q W d B Q U F B Q U F J Q k d D S 0 F B Q U F B Q U F B Q k l o a U F J Q U F B Q U F B Q 0 F S Z 2 l n Q U F B Q U F B Q U F T S V l n Q 0 F B Q U F B Q U F n R V l J b 0 F B Q 0 E 5 Y 1 M w Y V R N c X V 3 U U F B S U F 5 c V Y 3 W k J R Q U F B R k M 2 b V R O b n g 5 R k h u e E d i Y k x K e D d M S E h M d E d y M T V s U n U z Y X R 5 a T R M Q U F D Z 1 J F W k V B U U F B c k F j R 0 R S b 2 F L M W F z a U 9 u V F o 4 Y l l z U k 9 F V U F B Q X d I c E J F Q V V B Q V B B N 2 w 1 K 2 Z I N i s r T 2 l T M T N h M W I x M H F z Q m d B Q U l I M m 0 1 Z 0 1 B Q U 1 w b H h v e F p N W H o 0 Z X p G b X p Q a j Q 1 c H N m W X U 3 Y 2 V i R m t 5 Y T l S d T N h d D J H e X p K d E d 1 M 1 k 3 U n B j c 0 I w Y n A x e X p M M 3 Z Y a n h r b m o z M 1 p I e D F s d n Z 4 b z g v V G 9 t W k 0 y Z k Z S a H R 0 R k k w Y W J S S n Q y K z R R b l R 2 d k h 6 d n N z T T N 2 b 3 V a N T h 4 Y k V p Q k V q N D c v L 0 h S M 2 Z m U E 4 5 e k p 3 N U 9 4 W X Z Y a E k x Y T l h S V R U Y l p P T G J i Y n V 2 W W I 3 K z l Z c D k 5 O W 9 q T X p Q T G R D L 2 p S U j U v R 3 p 6 O V B p N G l J a G c w Y l J K Y 3 U r N W V y S H d B Q W d I V X R J e j g v U D c r e W l 3 Q U F B Q 3 B H a H c 1 Z F V v O U h q a H l V e U R s K y 9 u b G E z S C 8 v W S 9 I M j J 4 L 0 V p a F V y U 2 1 5 Y m t a R V J Y Y m 9 j R U J k Z W V F N W t a O W R N c S 8 5 U F B 2 a z h y c i 8 r O X B n K 2 Z X Y U o 3 U T Q 1 W l A r N D Z L S n p J e W N u d T l K c X Z 2 Z m V S K 0 w 1 N T E r T H B V d V h s b H J E R m x 1 M G l L d X Z 2 a k M y M j Y 1 T n F X M 1 h k T l p a R j h X N G N W O U d S R V J P V G 5 Z M G J M a E p t Z n N v c X p 2 d X V D N D I z N 3 h K a G Z X M 0 x 2 N X R B Z 0 F B N j A 1 R 1 J r W k d P d T J N a U F J Q U F O T D I 5 d H N m e E h Y W D N S W k x s d n l h V n Z 2 O C 9 Q e D Q v Z l d o O G N N U F A 4 V z k 5 O T R j T l d w c 1 Z H T D d 3 W U 9 I e C 9 Y W D N 4 N 3 A z Q y 8 z e G h 2 R F l 0 S 2 t L W E h m Z m J k R V Z s W l d w Z F E 4 Z V B D d 3 R F S 2 9 p S W p 2 d j U 4 V T U 1 M T N X Z H h 4 e D N X e D g 4 N D d w S F Z N U k 1 R S E g 0 e E t o V k F S R V l z V 0 x Z N U p r e W F u Z l h 4 N U x W d T J M U E Z 6 Q U F B Q V Z a O G d D Z 0 F B U 0 5 1 N G N W K 2 1 B c D J z c k t 6 W W Q 5 O C 9 4 U D c 3 N 3 h O Y m J i V k Z O R z Y 4 U 1 N 4 Z H V p e S s v M z V T R E I z N m J y e j Q 0 c U R V N k t O e D Q 3 N k 1 l K z U 1 T 0 h y M z d s R n M z M l B I V G 9 p Y m I 3 N D d G V U p W c j E 0 O X V u V T d Q T H A w T 1 R B M j M z e l R t R H Q z W H J 6 e n p n Z n h 5 Q 1 B Q e F B 6 N U M x T D k z b m J i U C t P e X k 4 N n Z s S m 9 q S W 1 y V 3 J C R U h I Y l J 2 N 0 w z M 0 h y S H R 0 b H R G L 2 Z y M V l 2 b n k 1 V E Y x N n J U N D c z O U h 4 N U 5 Q d m h D e l p z M k p p S l Z U R H Y 3 O T c v M 2 k 2 Y W Y v b W Z Z S X N Z Y 2 Z m a k t 0 Z G d B Q U F M O U h n a W d B Q U t E T T l 0 d H Z y e m o v L 0 R O a X M 4 M E t U d D J X b F p V V k 8 r N j R i Z X k 0 N D d i U n N X T 0 h 1 T 0 N D c T J Q W n N 1 V V J F Z k h L S z I 5 R z k r N 0 h S c E 1 t a l F y M W w 1 K 2 Z I L y 8 0 U i 8 v V U t K e X N y T 3 J S c j k v Z l k 0 O D l k a 2 0 x Y W R L a 1 V Y V H I x a l Y y M j Y x Z G 5 I U E 9 K Y k Z n d 2 N L S W l I a n R 0 U 0 Z 4 L 1 B G Z G 8 x V 3 I 1 d X U w N W 9 p S U x s M E 9 p Q k 5 Q U E N y c T E 2 K z N S c C 9 W b z N Y c m x 0 R z Z k Y 3 Y 0 M D U v M m k 3 U E 8 2 a D J U S i 8 4 Y 0 V S S F R w c z J J N G N Q Z m p 5 N W R E a W l 4 M 2 9 p V k k 2 N i s v U E t i M U 4 v L 3 p E T V B S T T J h T l V v O U x x T G d W S G p 2 d i 8 5 c V Z L d F d M Y T N q Q U F B Q U t s T D V W c 2 9 G Q U F B M l N O V 3 J W N C t M T C s 0 U k 4 5 M T B S Y U Z B W j A y N z d y c F R I S G Z j R W F u d E Z T d F d 4 S H Z 2 Z l Z S a z I 3 Z m V H a E h m Z l B O O W F y d D c 5 M k 1 M a E Z D c m E 5 M j Z a Z l R z Z V h w c U 9 5 O H Z Q e D U v L 0 x s M V h u T k V S S T h l c H h V S 2 9 k W l V 2 M z Y 5 T 0 9 l Y 1 V 3 c n N H e k 5 t Z k l u S F J F V E 1 u V H N 2 N 3 J y c m 9 k U j J 6 N T Z u c H g x Q 0 F R Q U E v R j R J b 2 d B Q W d M U 2 R l b X E z T 0 9 x b 0 x x V T M v U D h P T 3 V p U E J i Y S 8 r d X E 3 S X R 1 O S 9 Q T G c x T 1 B z N 0 9 3 N C t l U 2 p T K 3 o z M E V N U G p J W U 5 H N l M y U j R 6 N E t E V 2 w z c H F T c X J r c z J y Z H Z X M k I 3 N 3 R 4 N X B S N X o 1 N T B Q e G J 4 N U s 2 Y 2 d i T n Q y e H p q Z 2 d J N X J Y U W N B Q U 1 D N k p v Z 0 N B Q U R T b H U 2 N l J x c z B i O T Y w d 1 B h O G V Z V U R t Q V V M R n N Z W F g v d 3 Z 0 Y j M v L 2 5 0 S G R u W j J p Z j F t W m 1 i R 2 d R Z i t G a G p s N W k 2 S 3 p 6 L y 9 Y N U Z 0 a z Z p N X J I S n l D d F p R d T N a T 2 l l M 2 Z m L y 9 q R 0 R M a z d Z a U l 5 T X p N a U F z d l B H Z X R h d 0 F B Q U t n T W d p Z 0 F B Q 0 F 4 M W F z W F h K Y 2 9 L e X V y V U p 1 U F A v N n N 3 R 2 l t O X U x M 1 R x d n Z 0 b T E z T E x D O W V w a T F O d E t w d W F 4 K y 9 u b G F n Z T F 0 d H R t c T J M W l R w d n d T M T E 1 N 1 c y c j d x S 0 1 P a l R a d H R s a n J H Z 0 F B Q U N x R E l B b 0 F B R W p N M U t u V E M y d 1 h 0 V W J U T j k v O F V H Q j d 4 e D I z U z Z 2 d j d i Z m Z 1 c 0 Q y c E V s V H l s W m N N Z E t w d W F 4 Z W Y z M W 8 2 b k g x N n R W a i 8 v M z N L Y k x k M H F W T D Q v T E x i N H l G Q z N N a k l x S m x 5 M l p 4 M 2 5 t b n J m W D V B U U F B S 2 9 z Z 0 N n Q U F T T X h u b j M x U l l I d m 5 u W G N v M U 9 h S E h 5 Y W x I b G V y V m k z d D R L Z G h 3 d 1 l G U m l 2 O T l G U E Z C R k h w M U Z 3 V 2 I 3 d 3 h M S j U r K 3 V Y V T l x b W 5 k b 3 R H a l R Z c H N 1 M n p 6 N z R h R X l l d V h K T X F L N n Q 2 W E h 2 d E p W R 3 p a b z I x T 2 o 4 Q U F F Q m x x b D d a Q l F B Q U F G W F h x N j h P U 1 Q y d V h i d F c 3 T G 5 u T G 9 Y Y S 9 Q V F R 6 N m 5 I a l J w d E V w b V p H V 2 4 z M z d o e H c 1 Z 3 l a V 3 B F U k 1 5 Y U 5 X Y 3 R L d j F O T 2 p V W E p 5 O H Z M e F l 0 V 2 h 4 V H A w N k w 4 Z U 8 v a W p m Z m Z E c y s v M 3 g 4 N n Z u a m o r O G F w N T k r U X J I S E g z O T g x L 2 p o a D B u e H h o d k Q 0 a T k v N l I 3 Y m J M T m x S R V I w N k 5 D b E h I L 0 p i L 2 J l K y 9 B e X R l L 2 U v W m p v M G N O S U x B Q U F Z T z B K b 2 d B Q W d F U z g 5 Z G F J b U R C a F l t c j d t R 0 1 P T F h L O X B W W F Q w R V Z F Y k x 4 e H Z U S 2 R v M j d k M m p I b C 9 3 K 0 V X c n g 0 U 2 Z r S 1 h V M j Z O Y T l 1 O H V T Z j Q 5 a G p 6 e X F 4 V G R 1 M k 8 4 W V p a N X h Z N n Z w W F d W b l Y 0 N n F y T G 9 n Z G R 0 Z 2 1 1 b l k 5 S l A z Q 0 F R Q U F m c W N F V V F B Q V F J V 2 J P W E 4 y M 0 h i Y l A x U G J q U n B 0 R W l l Z m Z F e V J i V m N Q a 0 R i Y W F L T X l u Y W R H a m Q v Y U w x b X l k a 0 Z V V 1 d v d W k w N m Q 5 b z c 5 O X R z c m R 0 a G g 2 O U l i U j B S R 1 J r W W N k V l R S S T Z B M j J t a W p P T 1 N R L 2 R Q c T U 1 V l h C c W N l Z C s z N n A 0 a E l m N l R a a m p 0 d W 0 z W m J B Q U N B a 2 d p a U F B Q 0 F D c l Z z M m J L N D R v c W J Z d T d j Z V J H e E 1 s a T U 0 b 3 E v U n E x Y U 9 V V z J M e G h F b F R 6 N m F F M n J C M W R M b H k 0 c l I 3 V X J s Y l h t c 2 h n K y 9 Q M F l Q d n o 5 e U 0 2 d U d T Z W Z m R X l j Y 3 N x e F V i M T Y r Y j Z L W l d m W G l F c 3 Y 3 W m x X M j l X R H F O N j l l M F M x Y X R Y S 2 R V N E F B S U M x S V l n Q 0 F B Q X F U S D U r Z m x 4 L y 9 l M H h k d X l F M U w 3 V F R q c y s 5 d H h 6 M X p T U E w 5 d j V s a T l m b m 5 x Y 2 5 W M n p i Q W V u e n J s M k 5 U Z H J 0 b m 1 N S E R r b 0 l u N W J J M n J t e k 5 u e D d i Y y 9 4 Q W N m a k l y a H c 5 K 0 x Y M z l k R 2 9 z W E w 0 b U h I b m 9 5 U m 8 4 Z U Y 3 Z m Q 5 d m N 5 a i 8 0 Q 0 F B Q l l I M l Z X Z G d F Q U F F R F Z j Z W V k R D h i U W 9 T T l M y d 2 N j M E R I T 1 B Q T 2 t F b y t w V 2 J O R z Z 2 R 3 Z 2 L z V h c H Z Q O S t 1 d l M x T 1 B 5 Q m x I b H F i a z R t W m 1 a V W J 0 M n J X a l Z x b m 5 z d i 8 4 K 2 N j M D F G O G F 6 e n o 0 W W J k d n V r R 3 J 6 e V N k a j R v N D d I a W h Y L 3 d B Q U F P c 2 J R U l F B Q U Z B a D d y L y 9 z W G p 1 d V Z k V D I 3 d n V 1 b E 5 j Y z g y R m t a R l I 4 d H B F T 1 R u W n F j Z X J U O U 9 Y a n R Y Y m w y Y 2 F 2 Z k x X W E J a T m 1 q U 0 t P K y s 4 S V p v M z N 6 e T E 3 O V Z Y a D h T U F A w N n V z S E 1 B Q U F E O F h n b W l B Q U N B d G Z i U V E w L 0 c 0 N D g v b j l y Z W F h Z n R v M S s v Y X l J c n E v U T F u K 3 J W c T V 0 N l B I M z Z 6 R E t k Z D l x M E d h b k h U W n R 1 V n F a a j E 2 Y m 1 z c X B S W T Z N N D d i V G p V O X Q 1 Z W Z u e D l 0 c 2 Z W U G g 1 Q U F B Q W Z t O E V V U U F B d 0 Z w N S t P R 2 4 0 c E Z I b m s 1 d D c 3 a m p 0 b k g 3 N 2 R k R 2 R u W j J D V W Y 5 c G x X c l p x b k g 4 K 2 N 2 a U V X T E Z x Z D E z S U l G Q 3 l N M 2 Q x R n F l N H N 0 b X F k W j h k c l h Y Q j d 0 M j d j d H N Q M 2 R k e j h t Z G k 0 Q U F J R G Z D M E V V Q U F C U W J v O D g 4 b l F N R 0 R B d 3 R i M 3 p 6 a n Z F W F h m Z F V L W n A 4 b H E x Y W x G Z 2 U 4 S 0 V p V 2 t k O T c v L 2 Z W M W d l O H N 0 V z Z W M V h F W F V Y Q j c x N j l j c n N G M 1 c 5 Y k F B Q U F E V 1 I 5 V X J 1 d 0 F B Q U d E O T l O a G p 6 O F p E R H o y W j J 0 N T E x N T J p W D c r L 1 I z W j J 6 V E w x c z l O T z J 4 Z l k v d X l 6 T D J M W F h Y Y 3 E 5 Y m p S b z h l b E h t Z G 1 a c 1 F l Z S t 4 Y T Z q R V Z W W E 4 1 e k o r L 2 9 N R D J 4 a H Z Y T D l T b V c 3 Z X p T K 3 h q d 1 l M Y 1 V 0 c 1 U 1 Y 1 F U Z T V U N W 1 J a U l W c T J h U j k r K 1 Y 1 W H J X Q U F B Z 0 F o Q k Z B Q U F V Q T Z Q U C 8 1 O F B Q R E E 0 N m 5 0 U G Z i W U p m c j J 2 V H B x M U 5 p b 3 p I M j F h N 2 R q M U t s V E 9 4 W X N X Q m d S R V c r K 0 9 U e k 9 P T 0 9 r e U 1 6 T U t Q Y V l 2 T H o 4 R 0 R M a z d k V D J U a n R 0 S H c w Y U Z B N T J r c X E 1 U E Q 3 N z d J c 0 M y N j F i d H l 6 V V p 0 S 2 t 5 U 1 g y a 1 p l W F Y y c W J v c F R u b U l p S U d q V X F m c j B z Q U F C Z 3 c y S n F Q Z 0 F B b 0 V 5 Z W Z Q S 0 Z 1 U C 8 r e D F M Y m U r M j F X L 1 R y Z D A y N U E 1 M X E x Y X J G L 3 Z 2 d m 5 k c i s r Z W R w T V d U S T h C S 1 B H V E p r Z V B 6 e X k v V F U 5 a E Z I Z E Y 2 b k 5 V Z E V 6 S j A 3 U C s y M n k 1 W X R q O G N l Z X p h M W 5 a R 1 J F U j A 3 N 2 x u d W N 3 T U F B S 3 d 2 a k l n Q 0 F B R F N O b k R n U z l H L y 8 2 T 3 A 3 W T R k T z h R T k 4 x d 1 d X V m x y O T l Y a X o z L 3 V G b 0 1 H R F l 0 b H k 1 W k Z S T V F k Z H p 3 W T I y e X p W W k d q a H I 3 N z d z Z T Q 4 O D Z I V X R 0 Y m J i V k Z I S F R R d n V 1 O D V o T l B Q R G N 1 d l B E c z Z O U n B u e E p I Y i t Y b U x v c H J y N z A x d n Z 2 d X g 5 U y t 6 c D A 3 e G F h Y k 5 p N 1 V k d V R J U V d 0 V j A r b z Z k T 2 l T Z X Z 6 K y s 2 O U d 0 V 3 J W S 3 F 4 d k F B Q 0 F k Q m t S Q l F B Q X B P V 1 p a M T Z K Z S s 0 W m t O c n U x R 2 5 2 d U 9 t b X k 5 Y z Y w S W 1 J M k h U V H h 0 R z k r e k d w N 1 F V T E Z z W m Y v d E k 3 S G 4 v O C t a Z 3 k 1 W m R Z d W 5 S c F R K M D Z M U V l P Z k N u T 1 B 2 d m k x S H B M V 1 Z s W m N l b W x Q W X N O Z 3 B L c 2 V j N m N 1 W E g x M V g z a m h C U E 9 q c 2 N l Z X p i R 2 p w M F F j K 2 J N a l J V c l Z r U n U 3 c U w 0 N n F 0 d j Q v S E h u N H N U V G p n b j N u d n Y 0 O V J 4 b T I z V 0 p I c j J Q S D J 0 e n c 4 Q U F M Q S t 5 T W p Q e j g r d j d D S U F B S U N L c 2 Z v b 2 1 J b 2 N Y Y k 5 t M y t W V l V r M z U r Z m x 4 e F J V M 3 h U d n Z m S m h X W D V t W k d k R 2 5 6 e V Z 4 N E l F Z G k y M l R a T T N s N m J 0 c D A 4 M 2 l y c n V 1 a j Z a T k 4 x d m J z a 3 I x Z X h z U m x l U y 9 U U U F B W U 4 z T H l N Z 2 9 m b X F J M V J n U k J R Q U E v Q z V r W k d U R W R k Z G R H a W V m Z k V 5 S l U 5 M U Z S R F J w M G l q d X V l Z m 1 F a 0 9 v c E x W d j N 6 Y n R 0 b G x a V 1 h I M D B W M 2 l p U 2 Z 1 V 1 N j a E Z B Q U F 3 T y t G T m F J Q U F J R G Z q Y X l z N m 5 I Z W V h Z E Y 1 O D Z k W X R D Z 3 Q y T F V x T k V 4 Y m R y T V d M T G s x M m p V c U V H M G J O a z h E a m l n W S t 5 N z d 4 O G l P N 3 R t c G R a N n p 6 M D N 4 c 1 N K M z h j N z c z d 1 E 0 O F o 5 R 1 Q v K 0 9 E b m 1 6 M T h Z d i 8 3 N m E r V G t a R W U 5 Z W 5 X a l R a c 3 R v b T N i S G V L Z 2 c v Y U 5 q V G V 1 W D Z u M U F n Q U F W Q V p C R k F B Q W t K W j F P W j F h N j l Z d D Q v e n p 6 M W p y Z n B L d X V V M m J M Y U p O b X k w U 1 B R Y 0 F B T U Q 2 e k 5 S O E F B Q U F B Q U F B S k V J U U J R Q U F B Q U F B U U N J R V V R Q U F B Q U F B Q U N U Q 0 d s R U F B Q U J W V U w x N m R W S 1 B N e k l 5 S 3 J F U 0 F B Q m d R e W F J Q W d B Q X F J T G V m U E 9 a e W k 0 Q k F B R E E x S H d B Q U F B Q U F B Q W t R e E F G Q U F B Q U F B Q k F J Z 1 J S Q U F B Q U F B Q U F K R U l R Q l F B Q U F B Q U F R Q 0 l F V V F B Q U F B Q U F B Q 1 J D R U F V Q U F B Q U F B R U F p Q k Z F Q U F B Q U F B Q U F r U W h B R k F B Q U F B Q U J B S W d S U k F B Q U F B Q U F B S k V J U U J R Q U F B Q U F B U U N J R V V R Q U F B Q U F B Q U N S Q 0 V B V U F B Q U F B Q U V B a U J G R U F B Q U F B Q U F B a 1 F o Q U Z B Q U F B Q U F C Q U l n U l J B Q U F B Q U F B Q U p F S V F C U U F B Q U F B Q V F D S U V V U U F B Q U F B Q U F D U k N F Q V V B Q U F B Q U F F Q W l C R k V B Q U F B Q U F B Q W t R a E F G Q U F B Q U F B Q k F J Z 1 J S Q U F C U W h X U m 4 x M H c 5 b m p s e m R p V l d B c j l a L 2 Q 5 a W R u W j J K V l l D Q U F D c 2 E 0 S W 9 B Q U N v U X B v M j N T e j F l U F R v Y 1 p W W U N m e G 0 5 W C t M e l p w d F d v b V Z B Q U F B N j V v Z 0 N n Q U F x c E N P S G Z k T V B i N z M z Z 0 V 4 Z i 8 2 Q 1 N x d 0 d J d W J Q W H h E M z N q c 2 d 0 Y j N Q U G 5 1 V z B C b 0 F B S 2 h x Q k Z F Q U F G Q 0 Z u S G p p V W R H a 1 N h T 0 l p S m c r Z l d a M D c 5 N H p o Z z R k W V p v K z F y b V p N M m Z I M E t F a m 9 u d j N u a k Y 5 K 3 N 5 S W l O a D A w O F p 4 M G t s S F Y z S m x B Q U R B d X B T U m 4 1 K 2 Z Y O W x G Q U F B Q U Z X Z l V x R E h S c T l l V m x W M E d G S E x Q U F R k R y s v W n R L N 3 N N Q U F D Z 0 F t U m t a R 1 N r M D g 2 S U t B Q U F x R 0 o y M j Y x d D N I M z N q Y W 1 S V V Z E W m 1 q U n B K S V F D Q U l B T m x C R l J B Q U J R U m V Y b U x v c U J B M S t L O T k 3 N 0 t D W l A v a V V X T D E 1 Y z J T V 3 h B Y 2 5 P e m 8 1 b X p U Y U 5 m Z m J a T T A 0 O D h h a W 9 W U 3 V u c 2 t z Q 0 F B Q X F V T G 9 q b 2 d S U k F B Q U F 4 Y m o y M m 4 0 e G R l c k s 5 W T N P T 0 9 P R T J H M D N J M 2 9 B Q U F B a T B n K 2 l x a W R k Q 0 F B Q X d Q c n F 6 V G Z m a l l p V j k r N E 5 H U E M w S U F v Q U F L Q 0 1 y Q k V G Q U F B Q U F B Q k F J Z 1 J S Q U F B Q U F B Q U F K R U l R Q l F B Q U F B Q U F R Q 0 l F V V F B Q U F B Q U F B Q 1 J D R U F V Q U F B Q U F B R U F p Q k Z F Q U F B Q U F B Q U F r U W h B R k F B Q U F B Q U J B S W d S U k F B Q U F B Q U F B S k V J U U J R Q U F B Q U F B U U N J R V V R Q U F B Q U F B Q U N S Q 0 V B V U F B Q U F B Q U V B a U J G R U F B Q U F B Q U F B a 1 F o Q U Z B Q U F B Q U F C Q U l n U l J B Q U F B Q U F B Q U p F S V F C U U F B Q U F B Q V F D S U V V U U F B Q U F B Q U F D U k N F Q V V B Q U F B Q U F F Q W l C R k V B Q U F B Q U F B Q W t R a E F G Q U F B Q U F B Q k F J Z 1 J S Q U F B Q U F B Q U F K R U l R Q l F B Q U F B Q U F R Q 0 l F V V F B Q U F B Q U F B Q 1 J D R U F V Q U F B Q U F B R U F p Q k Z F Q U F B Q U F B Q U F r U W h B R k F B Q U F B Q U J B S W d S U k F B Q U F B Q U F B S k V J U U J R Q U F B Q U F B U U N J R V V R Q U F B Q U F B Q U N S Q 0 V B V U F B Q U F B Q U V B a U J G R U F B Q U F B Q U F B a 1 F o Q U Z B Q U F B Q U F C Q U l n U l J B Q U F B Q U F B Q U p F S V F C U U F B Q U F B Q V F D S U V V U U F B Q U F B Q U F D U k N F Q V V B Q U F B Q U F F Q W l C R k V B Q U F B Q U F B Q W t R a E F G Q U F B Q U F B Q k F J Z 1 J S Q U F B Q U F B Q U F K R U l R Q l F B Q U F B Q U F R Q 0 l F V V F B Q U F B Q U F B Q 1 N p Z W 1 V W E F H V X h j Z U o z c 1 d C Q m J t V 1 h B Y 0 I 2 Y X Z M a 2 4 y U H g 0 a V d W W F F h d 1 h z b F B Q Z n I r K 3 g v a X R 0 d i t X W W 0 x c 0 N H c l V h T k d O R 3 J V b 0 x M T E F G Z 3 Z a R 2 R u U j d O b W 0 x V j J H V U E 1 M U t s V E s 5 c T B h V j N a W l Z E Q k 1 2 T H o 4 L 0 5 M Y n d h L 0 R 6 M T Z Y Q m F q U j Q r d D d E S U F B Q U F B Q U t o Z z d k c j l Y O X g z M 3 k y V l h R W n B 5 c 2 p J e U V p b m 5 h b j V B Q U F B Q U F B Q V N J U 3 A r V m l 2 d F d 2 M 2 Y 1 V m R B Z 0 R y a 1 l r V H Y 0 d U Z D M y t i N H J W M j d W c V Z X Q T J 3 U G x p M G F G S G s 1 Y T E 4 b k p t W k V X b m U 4 Q W N W W X N X S 0 Z h b k g x Y X B W a S t 6 c 2 1 w V l l E Y 0 R 2 M j V x Z j g w M 3 R C Z X N Q T T J C V m Z Z S W 8 x b H Y 5 K z k 4 U 3 U r d 2 l p Q U l n Z m F 0 U D h l b z Z B c 0 R 2 M 1 d l Z m p Z M 3 p 6 c n N z S W l K M j J t b D c w O V F B b E d E M T k 4 d z J i V n A 3 e j R U M X l P c X Z Y N m 9 t V S 9 N Q k F B Q U F B Q U N R Q 0 V F V U F B Q U F B Q U F B a V J C R U F R Q U F B Q U F B a 0 F o Q k Z B Q U F B Q U F B Q U l r U V J B R U F B Q U F B Q U p B S V F S U U F B Q U F B Q U F D S k V F U U J B Q U F B Q U F D U U N F R V V B Q U F B Q U F B Q W l S Q k V B U U F B Q U F B Q W t B a E J G Q U F B Q U F B Q U F J a 1 F S Q U V B Q U F B Q U F K Q U l R U l F B Q U F B Q U F B Q 0 p F R V F C Q U F B Q U F B Q 1 F D R U V V Q U F B Q U F B Q U F p U k J F Q V F B Q U F B Q U F r Q W h C R k F B Q U F B Q U F B S W t R U k F F Q U F B Q U F B S k F J U V J R Q U F B Q U F B Q U N K R U V R Q k F B Q U F B Q U N R Q 0 V F V U F B Q U F B Q U F B a V J C R U F R Q U F B Q U F B a 0 F o Q k Z B Q U F B Q U F B Q U l r U V J B R U F B Q U F B Q U p B S V F S U U F B Q U F B Q U F D S k V F U U J B Q U F B Q U F D U U N F R V V B Q U F B Q U F B Q W l S Q k V B U U F B Q U F B Q W t B a E J G Q U F B Q U F B Q U F J a 1 F S Q U V B Q U F B Q U F K Q U l R U l F B Q U F B Q U F B Q 0 p F R V F C Q U F B Q U F B Q 1 F p S X o 4 L 1 B 6 O H l p N k M 4 c 3 Z O W F J R R E I 3 N F V J M F o 4 R k Z P b V R J M 0 Z p N W R V Z G t s V W d P e n N t d E c w N l d i U n N l T 2 V j Z U t K U j B X d F d q b V Z Y U k p R U m J t T 1 Z F M n V J M E J W N S 9 w V k 5 i b C t R Y 1 h 6 Z m x r M W V i L 2 N j S G d O V j A x V j Z U V 2 N r W k d S a 1 Z Z N 1 F k V D Z h O V N v T V h I a m p Y Z k d 0 R 2 t 6 S 3 J z V U V 0 U 2 t T Y U 8 0 O H N x L 3 h X N j d 0 Y T N z V W 9 B c X h u V m t 3 K 0 E 2 Q W x R M X J s O G J C d G N 2 V 0 h 2 Z U x 6 Y 0 0 z a S t y T H E v a E R j U D Y v a G 9 X U k Z W e G 8 w Y U 5 p V j Y 5 c n F 6 c 0 1 s a U g 3 c m 5 u e G 1 q Z m Z 2 M T h R d 0 o r Z j F 4 S E 5 q e X V J M E J W N F B x M T R Y S D l n d k x 4 Z n J u a D h Y N V p 0 W G d O Y j N q V z E 5 Z X d J S 2 9 L e T g x Z E Z D Z W Q x Q 0 9 W a G p k c D B p a k 9 P K y 8 w Y U 5 k d X g y a l l z R U V s V j B k R m 1 E b H p k b 3 d l U F M 3 d X Z Y Z E F U S j g r T X l K V y 9 u Z C s 2 c W 4 3 M X V 1 a G 1 z R H Z n K 3 R J M W V j N k F s U k Z y b D l W b i t z W F Z B e n Z s M V d m O T h 1 c X p X d T Q 2 c X R L c i t G M G c 2 a k 1 w Q X V o N G c w Y y t G T H F q Y W h 4 N D R i e C t P U D N 4 S U V I Z H Z S R 1 Z J V T B i T m d n R G p 5 d 1 l 6 e n h 4 T D N S d U h I R G l J a V l O b T F H R E J 6 N F V p V l h C b F F G c m l O V m 4 r c 0 l V Q l c 1 Z m x W O X J s O V F N Y n h m V m 4 z Z U w 2 c z J y K 0 d x Y j B O O E R R d W k x a 0 1 q U m 5 5 V W V 0 e X o 1 e G x S d D I 2 Z F N x e U d K T l d 0 V 3 l k N j l q d 2 p 0 Z j N l Z X g r V j B C b 2 d Q Y T R q R 3 c 3 W E V h Q X F j Z j N h Y 0 x o K 3 d k c n h m c m 5 o O E g 1 W k 5 Y a 0 5 i e m c y c E 5 l d 0 l H b z l O R 1 h L M U 5 U a m R 1 M T J y T V J L V 0 J k V y 8 y O D h l Z k l 2 b F Z n S l V G V z R q b X h Z W E V l Q X F z T D F h O F B p K 2 d Y b D U v M X l 3 K 0 w 5 c 3 V y e E d 0 N n d i Q 2 l 2 W V V I V W V t a n g 0 a V d w e D R a a 1 Z u M n I v e m R l d k h o e E p W W U N W Q l d 1 S X h z V z F 4 R 2 d x b k Q 5 M n J D N G Z r S D V l Y i 9 j c 0 h p L 3 J I c T h o a m N z R z h w c l d C Q U Z B Q U F B Q U F C Q U l n U l J B Q U F B Q U F B Q U p F S V F C U U F B Q U F B Q V F D S U V V U U F B Q U F B Q U F D U k N F Q V V B Q U F B Q U F F Q W l C R k V B Q U F B Q U F B Q W t R a E F G Q U F B Q U F B Q k F J Z 1 J S Q U F B Q U F B Q U F K R U l R Q l F B Q U F B Q U F R Q 0 l F V V F B Q U F B Q U F B Q 1 J D R U F V Q U F B Q U F B R U F p Q k Z F Q U F B Q U F B Q U F r U W h B R k F B Q U F B Q U J B S W d S U k F B Q U F B Q U F B S k V J U U J R Q U F B Q U F B U U N J R V V R Q U F B Q U F B Q U N S Q 0 V F W G l s a T F i S G d z W D V r W i t m b j Z w Y m V m T 2 5 S O V R w M D V M c E k 3 c D A y Z k c 3 T m x 6 e T N 6 Y 2 h B a 1 R Z K 2 J N M l F s V U J F Q k Z t R G R 2 U W N 5 Y n Q 2 Q 3 l 5 d 0 N n a W x t e F l r V 2 k v U z l l d k N U U i 9 z d H I 3 d H o 1 c 1 h C a G J x b n Q 4 d k x 5 W S 8 1 O D E x L 1 l r Q 3 h h d E R q b X p D b j c 3 e X B s T l h i c 2 h B b y 9 U M l c v N S t i b U x v c n A w M m R X Y W c x U W x m M 3 d 3 M C 9 4 K 2 V m a k l 5 O H Z y N 0 p M b 1 J p Q 0 t F b z B l U E N 3 N k 5 D a F M x e C s r W T N s N 3 V N L y 8 z a 2 5 E a n p 3 d U x S Q 2 9 I d n V l V G l P T 3 V y M E 1 2 W G Z y Z H Z a M G F G R G w x T G J I W E h F b i t Q Y 2 N 5 O H R V O T g v L 3 p 3 d H p q a m p n c m o v L 3 N m S 2 R G e E V 4 U E x s e S t P Y m I 3 N l B 6 e j R i V y t a a k F k W T N Q W H B j R m 9 j Z m Z r c G F i W j k v L 3 J V N D k 5 e E w w d n F S S 3 g y S E h Y W n l k T z U 4 U W 9 Y M H R i c n p 6 N z h p a m p 6 e X R I S W R 1 M 1 R w M G d y N U h 3 Q 1 Y 0 N 3 Z 2 Z m 9 3 L y 9 l b U U r T W M v K 2 l m U y 8 3 U F B 2 a E t I S G 5 w e S 9 Q Z S 9 v e F B w Z j I x M D d u e E N u S E h H a F N X M n l j M W R G R 2 V k Z F d I M D Z u V 2 w 2 e F Z z U U Y 1 N V p Y Q W N m d m l m W S 9 q d z l 4 T T d 4 e W V m Z k I 1 b m 4 z M X h I S G Z j W D h w M U 0 z R n h U a m 5 s L 0 9 q Z C s 5 b 3 l I N W V Y b H h m V H B z M k l H V E 5 t c m R Y N S 8 v V 3 Z a K 0 9 J S S 8 2 O F Z u M 0 E r b W p T c E 1 s e D Z h V T N 4 S 1 d Y W G g 4 L y 9 m U n p Z d W Q 1 N X B s W D R w e H p M b 2 0 z M y 8 2 Z 1 h N Z W 4 4 L 3 R 5 d D I 1 b l I 3 Z H V a N W V y Z n l L c V Y z W U I v T D Y 5 K 3 V x U W l J a m 8 y c l Z 6 b V k 3 T H p W M F V r e W R Q a l c y M j J i T F F j O T k r K z B O c 3 V X V 3 J J d T h F V 2 J M a z E 0 a U l J c C 9 M e U 1 p S V J v M D J L V k 1 k Y T J 2 e n p a d k U 3 c n U z a X p m Z k h C N 2 R 1 e D h i c l Z v M U w 5 V G 0 0 W W V m a X F W T G w 4 Y m l 4 Y i 9 H d k h u e l l 2 Y n N 1 V E Y x N n J T W U 5 t M W 1 y R m l 4 S W h v M m J C Q 3 Z 2 Z m J F T 3 E w Y l l G M m J O V 3 R P M m w v T z V z N m R G M l B H a k k 4 c n I 3 d z U 3 c m p q d X N q T V h M d j d Z d k x 6 S X p J e T F x c U x J a z J m U G l 0 K y t X V j Z P W T Z i V 1 d G Z k 1 0 O T k 5 K 1 h Z Y U t P T k t x U X Z B T k k z Y k 5 o N 3 N Y Q m h i d V R r M U V 5 a y 8 z c j E 2 c 1 d p U l l 2 a m x s d n V p W U V E N z Q r Y U 5 X c 2 t j c D Z r M U t x V k U x d H M w U 0 l H R F h v c i t 2 V z d Q N j Y 4 O H E r V l h S S 1 F z T H k 4 d k h q a G h k Z W p a c z B h c 2 Z 2 d T d W T D d q e n p 5 d E x R L 0 0 z Z n U z Q 2 1 1 d W V h a V l w O W Z z R 0 J o M 0 h E R E h a R 2 Z u e C t Y W E 5 J e k d q U 2 9 2 O V o x U j B S O C 9 2 b j R t R H o 1 N S 9 q R E g 5 c E h S T V N I S D Q 2 S 0 Z T d n l Z d m 5 5 N W J G O C t m T E l 6 V j J V K 3 Q r Y 0 9 m T m l 6 c H k 1 T V h 2 M j N K Z z V j M 1 p N b j c 3 e X Q 1 M T I 3 Z j R 2 N 3 J 2 d m x v a F l P W E 5 P Y 2 J i W W 9 r V W N k R k M z T 1 B 2 c 1 U r S 2 t r N D R x c 2 E 2 O H Z M e l l k O S t q M G 1 v T G F 5 T 2 R H L 2 p U M W F K R n M z a j I y U W Z T Y W p 0 d j N v S z Q r T 0 x y W X R L a 0 t S R V J z Z m 5 t b T h a Z i 8 z c F d X c 2 N 1 V z d Z O C t 2 Z C 9 w T m p u R 3 p T b 0 g 2 Z W N j b H h F c k J 5 b C 9 m N z d I M G R X V m x a M D Z O Q S t y Z j V a O X d S U k Z H d l N w Q 2 t 4 W n N 6 N D J I V F R 4 c k h i Y n U x S 1 A y Q T F k O T c 1 V U l 3 Z S 9 V V z g 4 T U t B Q X Z 1 b l Q 1 O F o z Y n Y z a k 1 j Z X V 5 d i s v T 2 R l e F I 1 Z j F B O T R t W m 1 a O G N F S H I w V k V 4 S z I z M 2 g v Z m Y v O W o z S H Z 2 e l d X c U t 4 M y 8 v d m V i c 1 d U S m I w T z I 2 O W F 0 R X p W c T F J e G h 3 O T Z M M n J W e l V 2 d G J 0 M j R W d S s z V 0 5 n W U 1 H S m p h b D V W V l B X c l Z x a F c x Y T l l S 3 J i W n F G Y l Z y M T R w Y X R X c k Z 2 S G t M b 2 w 2 O U 9 o V m V L O E Q 2 N k 1 3 e l Q 0 c H g 0 N z Z N S 1 Z O K 2 l j b V R w M G F M R m s z W H F y K 1 Z V N z h t a 0 V T V l U 5 M j Z k Z U t x c X k 0 b 3 N j M G J i N 3 d W b j M w M n R 0 U j I x Y X Y 3 c U F a U U d Z W U 1 l U 2 V x V j Y 4 Z X h 4 N T d l Q 0 w 5 S D N 6 d 3 Z 2 S G l p N i 9 I d U h G Z n h t T 1 B Q U n Z u b k Z Q N n F P S U p F M 0 Z Y Y V l v Q U F D Q U F T V V J C V k N i R z Z h Z i 9 M W k Y 2 U m 8 0 Y 1 Z P W m p M c n J v b l B q c 3 M 3 R X h h T k R R T 1 B i W V E y U H J y U X Z m a E F o V U h j T 0 h 2 e D l U c D A 2 T H M 4 N D Z P V 3 J Y c n B Y Y W Y r e X h o O F d D Q l F 0 T F B I Y k d q R m t 4 Y U 5 C Y l V i Z H U 4 Y i t M T E Y r K 1 B D N i 8 v T W F Z T m 0 x R 1 J F U m N j M D N m d U 9 h Y X Z z V z I z M i s v d m V L b W 0 2 N U l x L 2 J Y W D M 4 c k l p S U 9 Q L 3 p n a U l p N D Z L S S t 4 Y m J O e U 1 p S V R U Y l p P T 3 J X c l J O T m 1 q U 0 t y Y m R 1 S F J 0 d l h E O G F O S 2 d m e T V j d m o 0 e U 1 q Q k x m a T U 5 L y 9 x R l l 0 b X h a V 3 R P N z V 1 Z m 5 w O T B X M W x i d D J y W G l n Q U 0 2 c m x V Z n I 3 d 3 l P T z I y Q 3 h m b X h n V V h Y Q j J U S m s y S n d 3 N D d L T D c 4 O H B 0 N D V w b F h J a W N u T z g 0 N j Y r U l N q M S s r Z k Z r O C s r e S 9 p M z I r U l l 0 b X F T Q n E 3 T m o v e G F 4 W m M y T H Z 2 Z m V J b k p 6 c 1 V 2 c 3 V L W m h M S j d R c n F r M z c 5 b T N q b m 5 2 S 1 A 2 U F l o c 0 N 2 R z V U N k F 2 d m x s K 2 1 4 M T E 2 S H B 0 W F h R d y 9 k R m p 2 d X V H M 3 N 1 K z h m N H Z Y W C 9 4 T V R K b n h k N F B r U k l 6 N k s r d l h y e F Z a Y n R Z N i t m Y T h x Z F B 4 e n o 3 M G F u M z c 2 U l p I U F p X V D h k c 2 Y 4 d D k 5 K 0 g x T 2 5 U b y t N S W 0 2 Q m 5 6 c D F X c k h U K z A y Y U 5 M b k l 2 N 2 R 2 M z Z 1 a V k 4 Y 0 9 F U k h 4 N E l O U E Z E b j g r K 0 d I b n l x d 2 Z k a G h C O F Z 1 d T d X T m l J Z 3 V Y U T Z J U 3 k 0 N X o x M 3 J B R 3 U 0 O E 1 L L 3 g 1 U X B 2 e F R h d j N q e D R x a G V 2 W H B j Z l B G M W h a N j c r d W 9 M W X N j Z H Q w M z d I U G 4 1 Z V Z H d F d y V z F x c k 1 p Z m Z q a H F N a k 9 M d m t P K 2 x V Q l U y b n Q z b m 5 u d y t q V W F l O E t x d z J B Z 2 t y N 0 x 0 U z E 2 N m 1 s O W x H V 0 8 0 T l h 5 Y 2 p J a U w v K z l h e D Q r d W 1 Y N D V C R E 9 x V j F U S T B h R z B X T E Z z M 0 t k S j Q x V F p r e U 5 W Y X N X R k h t Z n Z y M H V i W E k v W F h x M U k 2 c 3 J P b 3 h j T 0 R M a F o 1 c j J M Q k I 5 T 3 h a d G 1 u W G d k K 2 4 v U H o 4 K 0 5 l L 2 5 v d j Y 5 Z X Z G O G N k M 0 x m R G N p U 2 V X U H B K b j F L Z 3 h N V 2 p R V z F H d l h 0 M W k r N y 8 1 N X J 2 a j A w K y 9 p S j E z M 2 l H M j N Y Y X J Z d n N h U F h w Y 2 Z Q M z F 0 M m 5 m N 0 R 0 c j F w d 1 l N d V R 0 M k d t b j d X U E x M V n V s O W p k c D B p a H V 1 T 0 d 5 e U 0 2 d U d k b l o y W k d U a 3 g x S E h Y V j Y 1 T 1 R V T E h G V 2 0 v e j g v U G p i M z F h T z Z K Z 3 c 0 W n N Z T X V U d D Z O N z l t T m h r a z Q w a k l r b 0 0 y N k F 5 T l d p d 2 N W e D Z h Y y s x N m l Q Z E l H c l d y R G x 4 d 1 F Y W H h N U 0 o z M F h I a m g z a X N z d k 9 q e m x 6 N W t X U E h w Z k d J N D g 4 S F h Q b X p J d U x M a n F u e E 8 v e D J k b l p 4 Z D R v c y t i b n R 6 Z m Z I Q j R S R V F j Y 3 N F O W E 5 U j E 5 Z E 9 I Z n V Z Y 0 1 l V H N X T H N 3 d D h y b l Y y M F J F S E h 6 d 2 Z v V 2 V h O V Z x N 1 Q 2 a m J R Z 0 V V U l Q 1 S l N R L 1 B 5 O D F i M m R a d n F U V X F M R n l T b 2 5 k Z D I 4 Y j J k a z F Z L 2 p 3 R H d w T V o v Z m 1 t O E 5 q c j c x M m o 4 e k 1 q T m h 5 e X k x a T B h S k Z C W T d Q e m w 2 W l d t K z J X W k 5 D Z m J k c D B 6 c j F l T X F V W D R x Y 0 p p O W l a Y 0 x m d m Z z e G h m W S 8 4 Y 1 F M V W J k d W 5 U a m l p S U 1 M U G R l O C t X O T M 0 d z h h O U Z S O C 8 v M m t t R E J o W W h 4 e X l Q N E Y y c z J k T 3 o r Z W U r N 2 Z j Z n p 4 W F F 0 O H V N a k t 5 a E p D Q V J 1 Y 1 R w M k 9 M c l R v N y t v Z k N F Z U 9 I Q l J U c H Z 3 U 2 t 5 W k 5 M b E 8 v W l Y x S U 9 D O H Z Q e m J h c U 9 4 Q l Z M Z H V a N m R W V z J r L 1 V x N z U 0 Z m p L S z l N Z n J a d E 8 y L 0 x j c F E 1 Q S t t c l h y a F g 3 N 2 J k W H V Z N T k 3 Y l g v R k 5 x M 2 R P b l M r T 0 1 m a j B 5 N 2 o z V F d X a G s 1 Y 2 x D M G J 0 M n l 6 S U h Y b W c 0 L y 9 K U 1 l N V 0 5 X b 1 g 1 d X V 1 b X V B d H V 6 W j g 5 S j d U d n Z 2 T k 5 U U D d 3 V V o 5 V 1 V P N n R y M G F L W k l B c X F p T G Z m L 2 l D K y t l Y j d 1 U E R D Y 3 l J b k p 6 d k d q L z h x U m 9 3 W U d k M j Z k W T M 1 O H h m R W x D b F R T e n o r a X k 4 b V J F V F J J V T F l W G w 3 Y 2 V P T 2 Q 4 Y 1 l i d z Z K O S s 1 M 2 p 0 d H Y 2 R l B 2 N 3 l s Z G Z m U n Y v L 3 Z l Y j B h S k Z z e m p 2 d l B U Z V g 1 N T U 1 c F Z Z d G 1 4 W m 5 I T E t z U V g y M T Z o U m 8 5 R E 5 i N 1 Z x W m N m U 3 B j d E s 3 Q z h q S X l P N m R W c 1 p 4 d D E x M T B P U m x W V T l 6 a n J y N U 1 q S 3 l v c U l T S T F 1 d X Y v K 3 g 0 c G N i N 3 d p c D B p R D M 2 U H g 0 N y t L e X k r L 0 1 X Y k 1 t Q l V k T z N h S U c y N j R M R E l 6 T T J P V F R U Y U 8 v d j F 2 a W I v O T d l c D Q r Z V U z W X V M R T c 2 S l B u N H V q Y W R O T j E r c D h 5 N V l 0 a j J I R F Z u N l c 2 d F B u M W 1 K d m 5 s b m x q a n V 1 a T k 2 O X p 5 M j B m O V N v T W J G d 1 l X N l J 6 N j N l S m l K S 2 J F U H h C R k V V K 1 d Y b W 8 0 O C t q U X N 1 d U N a M j N u b U g r T 2 M v L z F I b V B y T 3 l z b U s z M 2 R y R 0 8 r O T h H S 2 V l M m k w a U l y N y s r d H N Z U C 8 2 c k 9 Q U E 1 r e U l p b 2 w r L y 9 2 S H h 4 N T h W Z W Z 3 c H A 1 e G Z h T i t x S C t J V 0 x G Z 1 l N M m J N a W h r e l p o V z R n S z k 2 Z k 1 n a C s 4 Z l Z W e G R l W F B l S k o x N k k r d l h y U l k 4 Z X B T O D g v O U p M Y j h S T E x 3 M k t 6 V G Z m T k 5 x M j N T R z F 2 M S s v L 2 p G O C t Q d V J t W m 1 a K 2 p z Q U 5 s U W 5 u M 3 h N T E Z 1 M j h v d m F 5 e S s v R W Z Q b U x V a T k 1 N j h w c V R B b E x 5 O H Z J b U t 0 U m t R V m Q 4 U E Z s Q 2 x U S X o 4 L 0 w 1 b z F L M 3 J x d 0 t s V G Y 0 b G x 5 N V l Y K 1 Z 6 e j V w d k h J N C 9 j V 2 V 3 N T c 3 c n J v W G o 5 O W F F e G R P a H p 4 Y l k 1 L 2 Z T L 0 p i c V l L d 0 F y T l d p d 2 N W e H h S Z m 5 X T 0 N v c W l N c k l 5 R X p y W n I 1 S m t 5 W k h a b V p H c 2 R l W m R X b k 5 2 M l B o d 3 R 6 V X Z 0 T k 9 P e j R p e W p i e X l 3 K 3 R V S F V z V z d Z O D d y L y 9 Y O U c 4 K 2 V a e D V K R X I x d y 9 2 M y 8 v U k d E M T Z i T 3 k r K 3 k 3 e D R Z Z W p Z d U R B b D l M c W E 4 M V J U R X V X L 0 J y W F g z O T d E Q i 8 r Z n V 5 e H h 5 N X h 5 e T F Y R l J 0 Q 3 p a Z 3 h L e T Y r K 0 5 x b 1 d i T k c z S G J i M 3 d 0 T U Q x a W N P W F B t e H N z d n Z 4 R 3 R X N 2 V N U C 9 4 a H Q x T G I 1 K 1 J r e C 9 6 N U p V O H p 1 T H J S b z h k R 2 1 6 Y X R V e U Z V e E 1 w c l F F a 2 p L Z 3 J L a n h k Z m R O T V o 2 M V o 1 c n R G W F h Y V k J k T 2 x 5 U U l s d F Z x e F l F V T g 4 O F V J T U d E Q X d s a T l m S G t j Z D F T V X V 1 d W l j Q W 1 0 Q 0 4 y e l l J U D c 1 e j M v R U 5 k Z j h J M G F P L 0 N S T 1 B y b E h u S G 5 t U 1 h I Y 2 N V Z E V W b G I 1 W W 9 x M z M z N C 9 G a X h Z R 1 B Y c j E 0 M j Z k U X V P d W x 5 e F l r V k 1 t V E k x Y X R Y S 2 l V M D J h U k F S c G M 5 S z h 1 a W p 6 e F Q 3 M 1 B 6 N T h 3 d W R n L 1 F K b 2 l q U 3 F p O G R o e D V h O H B 0 T V N R N D k 5 S 0 N Z T V d O b T V P Z X Y v S k V 3 T 3 p z N 0 R q L z g 0 T l I w Z H I x N m 5 W b G 9 I d U Y v L 2 V 1 N U d E b n l r e E x E c j F X T F F o N X d R T W R v M m J K W n Z Q R E N h e k Z 2 M 2 9 J N D Q 0 d 1 R J e U p p N j Y x Y k Y z d H N 1 b n I y U E Q w K y 9 2 a l R 1 T 0 d H M i t Q W l p 4 K 0 1 h d F d x e G V E Q n c y T D Q 4 U G V q V T Z l O V U r Y 0 M y S k N k Z n Z v S n F j Z k R o M z h R O C t Z d G l M U F B M b j J O a T N T V j V R T n l i d T Z p d E 5 v Z m Z m U 2 h o Z T V l S 3 U 1 S H R V N m R q b 2 5 h d F h P S 2 Z i N m t F V l V a R 1 p u e D d i Y y 9 4 R G 5 u W E Z M b 3 V l S E R Y M G h O e l Z l N 2 R x M G k 2 N z c 3 N 2 h z T F R F a 0 x 3 U G 9 q S z Z 0 N l d v R k 5 o d z V k S W l l b i t P d k 1 1 c l Q 2 R F N N Z E 9 u U X B O W F Q 2 N U p N e H N l d X V P N m V t U 2 w r e F l r V j g 5 Z F c z c 2 Y z M l d 5 Z G V L N 0 J 1 U G Z Y V W l 6 R j U 4 c z l 4 N j Y x L 2 o r c l Z x O G N I S D R 5 S z B h U E h 4 a C 8 v M k N G M j N Y V 2 5 h T m 1 5 V 2 Z 6 c F Q 0 V 2 5 x V n J k d i 8 4 O U p G N T g 4 Z l V D V S 9 Q O S 9 Q T z B 1 T 3 l 5 N j J Q a X h P K 2 p X c l Z x M G F E Q n h u S D c 3 Z j h z d G 8 4 d n Z 2 a G Z 6 S m d 4 S z d i Y m J 1 d D Q v U E h u Q 3 o x Z j F B M E Z E e n p 3 U k 9 U b U x v b 2 R k d G l t e U t V Z D F s U 3 J W a z R z W G J v M D h 2 T H l J e k 9 6 N V B a e j U 4 N l B p U k 8 v a n h O T 0 t E Z 0 N O a k 1 6 S S 9 W O T Q 4 a 2 5 Y N G p w M D J m R 2 h S Z W V V M n c v d l h 2 M 0 t M V X V x R W h G e l N J V l V m S k 1 V c X R Q Y T F t V U 1 X U E d 4 Y T I z M 2 g v Z m Z 2 d E R a R 1 Z s e G F X W D l v e X V Y V H V u b m g 4 N j l O M V l 1 R E E z a m p 6 e W t L a G R 1 M W J j Z W 1 1 Z i t O Z S 9 u b z B C Q X d i R 3 Z m Y y t F a S s r T 0 N o T 1 B i V m J k T z Y 4 Z j V r R H F S Z G V l R D B p S X Y 3 M n Q 3 O F V t a k x 2 N j Y r L 2 p U L y 9 1 V m Y 4 N l U v N 3 B m M W F l L 0 R C N H F m b W p B a E I x R m 9 R U k Z I S S 9 Q a 0 w 0 c j M z U G 8 3 c z d K c X g v L z d w e m E x W m x I M z I y U 0 1 p S W d Z T l d y a 2 9 a U F B t b T h m b G w v Z U t p S W p K a z M r T 1 J Z c 1 d G N 3 F E Z m R V S G c 2 T H V i Q j g z N 3 N 2 W W N j Z H Q 0 N U 5 Q V m c 2 R F B Q Z m N V M l B 6 e l p 2 R T B L R W p Z d D Y 4 Q l J V e V F 1 b k R E M G V s N 2 4 3 W m Z m Z D J r W j h m T V h U b 2 l G a S t m R m 5 j Y 2 N l R F V i d D J y Z G h 6 e j E x a n l K Q j N J a U p L L 2 J B R l F Q b W x j e m Y 1 c W p 1 Y 0 1 q T X p v M W 1 6 e l V 0 d H Y y c n U 5 d E l z V 3 J R N E Z p O W V I Q z F h b E 4 3 b m 1 s c T B h Q l p O b T I 0 Y T I y N 2 J K c D U 1 c H Z D U G V E V n J G c n d E c T Z n M l R a b z B X d X N w Q 2 d D b 3 V 0 S 2 R Y c m F p U m l S Z m N z b D V V Y W R P N 1 l p S W V P a W h K K 0 9 S U j U 2 T 2 J 0 M k 9 p T C 8 5 N 1 M 4 U k V k R 3 Y z M z N 4 M m 1 0 R D R 0 e H p U N D J U V H o 2 b V F I d G c v Z l h 6 e j l Q a W t V Z W V q d n I x N j h W W F g z M G I 0 O F o 5 R 1 c r O T l W N W t a V 1 h G K 2 V l Z k d S R X J S e m c w Y k 5 p Z 3 h I N D I y b W p s a U t I V l I w U k 5 t U E I x L 1 B E R D V E a m h o Q 1 B q N m F k Z m p z R 0 R o N l Z W M D R R S l h 4 Z G F q e n l p Y 0 J B M W N l S j M 4 Z H B y U T l M c W M 1 V m F 0 W E l p W X V W N n R x c 2 V G K 2 U 5 O X o 2 S 3 Z M e T g y S F B Q W F l w d D g r N j d J d 3 V N Q m 9 I Z m c r S m 1 p a X J M V E Z L c m p C L y 9 W V H p 5 e U 5 Q e D R Z Z W p J a U t p Z G V 1 V z B h Z l B 4 Z E d t e l J Z R j J q M 3 d 3 Q k 1 4 W m N y V U 9 Q T E l R e U p p W l d C N z J t b k h 4 N T U 3 N 2 h v M z M z e F h U S n o 0 Z m R 4 O D g 5 M 3 g 0 S U 5 Q e E R I S E h G Y n N U Q 3 R y b W p E a D Z 4 Z z d k d V h V b j B W T k U 3 e H F 2 Z W 9 t V F J x W D J 0 Y y s r K 3 d S T T J l M m l U N T l l c W Y y c l h s e n p y M z N Q c E p X W F J S T k V M V U J L M j N 1 O G 1 Y T G x r V 2 5 U a 1 d u N U t W c D A y Y U x t R G p 4 K 3 d M N 0 R q M z A 1 T l R q Q X c 3 b 0 d H K z l O Y U x Z N D g 4 N j Y 2 S W k 5 N D h j T 1 N o R 2 p Q Z 2 9 t a l J w R k p 0 d l h u Z 2 R x Y m x 6 N T B m b n p p Y 1 V j Z V J L a 3 l a T k x 2 Y U 8 r Z X V 1 d X p T Z W V P S z V R b l c v O U Z M Q k w y K 3 J 6 N S s r S 2 9 n Y V A v N n J 1 T y s r U j R z O W I 1 T W 1 q Z V B v b z A x U E F W Q V c 2 Z H d o d n V v T 3 A 0 a U l S e C s 5 T T N K e X N p d m s z T j k 5 O T J O R V J M U n E x Y U x N e D Y 2 c W U v b n k 1 V 2 x O R 1 Z K V W 0 y c l Z x c 1 h 0 d D E 5 Y j V u T U R V S G F 6 W j g r S n Z u M 3 Z y Z X d 5 e W 1 Y M X U 0 M V g 5 O V p i S T J M a H d 0 d 0 t P O C t S U n g 0 U 1 M 1 Y 3 V q V D U 5 Y m 8 w a F E 5 N k 9 G a T J h e G p I S C 9 E Y j F W U G Z 1 e D h i b z B l T 2 l m L z l I N D d 2 d m Z v e k x M L z l y d W F m W U F Y N C 8 2 d F N w R l N 0 V 0 x J K z V j K 2 Z G Z 0 F G U F J V U k c 1 T 1 h s e F d t b k h S O U 5 t M j V h N H U 4 Z 3 E x d D F R L 0 h M T H c r T 0 9 u V l d m d m J 0 M G V P M C t M L y 8 y e T R h T j I 0 W V R 6 L z l j b 2 t q T V V z Y X F W b F V N T D l z M m Z L N C 9 2 c m J v M X E x Y X B H W F Y v U l U y c k 5 t e l k 3 c n I 3 K z l 3 T D V W U D J U Z m Z Q U G R V Y U 5 H N F N r Q 0 8 z Z n V G T z N i c j V 6 b D U 1 M T N Q b 3 l J a U 0 4 K 0 d 4 d G p 4 M z R a R V J I d D I r O G N m L 2 x M N z B M S H B U T n p 3 L 3 Z 2 d j d w V z A 0 M 0 R 1 a l p z M k h 0 e D F W V z N S T V R L S l Z x N m R 6 O G 1 U a j M x K 0 R K Z C 8 3 Z m J y a z A 4 K 3 V o Z D h m T E x i O F N B Q V F O a j F x d z V V Y k 5 t a m J T U F h 6 V 0 5 Y c D A 2 d G V O L y 9 5 c 2 N V S y 8 2 W H Q r e V p l a z N 1 Y W F 6 c n F X M U w 5 Z U 9 U N F l i c 0 9 M b U x w O D h l V X J r N W V W S H M y Y W J s L 3 Z P a l p O T 0 9 q c m 1 6 c D B Y R V J H R E J n M k x p U k 8 v a T d Q T 0 9 q b H E x V n I 1 Q S t I Z W U r O F p K N T U 0 V k p u N 2 5 U M T d i c 3 l h T l N j N m Q r N V U 1 U E 0 x Y T l Z b 2 R v a H B h Y m J Z b 2 5 u Y 2 Q x L 2 Z X T D U 4 U l l I O V A v L z h T O H l a T X p k M j J H S G J Z b z V j Z W F m T n h J b m Z G Z n Y 4 R G p 0 c 0 k 0 Z 0 N O a G d M R m l 5 T U w 3 L z h K a l V W Y T V L K y 9 m Y U h p R m k 1 V n R T N G N W L 0 c 3 c n U z c T V C K 1 Z 5 M U N X c T F h K 2 U 5 Z 0 h E L y t x M k t u N W x 2 Z D Z q Z H F y S E w z M 1 R l d W s v L y 9 B R m k 1 S H R J c n J 3 e X U 3 R E x L N W R K T G V 4 Y T U v N 1 B Q e G x a b 0 V E V m x 5 a T l 4 e F J V M 3 h k Z G Z m e H R 0 M i s 0 W W Z m d G V G W F h y L 2 p h e W 9 X b l R U Z V B C Q j I r T j N y M z d 4 T 0 R C d y t P W F g y Y k V Q L z V 4 Z F Z v M 1 p B Q y 9 Y M 1 h x M U k 2 b m 4 v N W 4 x S 3 R Y T C 9 M e j g 2 T m J 0 N z l F Z G 5 i T k 9 P V 1 U 0 e U p p N V F p S 3 N s a j l 2 Y l p I a j l P a W N l T 0 d G V n J 2 S 2 c 4 L y 9 H U k 1 u U G g 5 b k g z M k t m S E F B N D h Y M l N Z M 2 Q x R z g 4 V W J S b z d D R 0 R Y d X Z 5 U D N i Y m R j b T J y Z H Z H O U 9 t e l l p U F B 2 b z B J Z 3 F 1 S j F P d F d y W F V T S T R G Q z N M a n h S Z G Z q O T E z Y j V m V 3 R L V 2 0 1 V 1 p k K 2 Z q a n o r T F R U e j h 2 O H J t N W M r Y 1 Z H V E F Y T l V w c X Y v M z J q b D E z M 1 N t e X M 3 T 2 p W N j h 6 b z N u e n N z O G 1 F c k h 5 Z F h Q T U 1 Z Z k Z J W W N j R U l N S E Q w K 3 R S U m R S Y 2 9 p N 1 l z V 0 t t R G p 4 K z l o d n Y 3 M m l a c z J h O G U 2 N 0 g 4 Y U t G U 3 N L Q k x x c n d x b m l s b k Z K W j R S N V N Z T W F J a U k 2 Z H R 3 e i t 2 Y T l 1 c 1 E r V 0 V r U X R R R X J h d T d 5 e n o 4 Z k g r Z W N j M G x z c z g y V z h k a G p k N i 8 x T 1 p Z d l g 1 N j Z L Q j l 4 e E o 4 S 1 R J a z B l Z k x Q O G N N U G s 5 T H V x M X U z c m h F U j h l e X p E M F p 1 N 3 F K Q 3 p 5 O W J 0 a n p l Z W V m R E 9 Q N z R J N k 5 C Z y 9 v b D l u W E 9 P W m Z F V H o 5 T m l V R 0 R u a X I x d l B m Z D k y a T g 5 d H A v U 3 B 6 V 2 9 t d l h 6 Z 1 c r Q k t Z e n J 6 c E F W W k d m b n g 5 N W V T d l h B e n o z M 0 V 0 a j d O Z 0 o w Y X B W O D N q e X l m N k p u L 3 Z U V D c 5 S V B Y N y 8 v W T h y S k l q S 3 k 4 d E x U U 3 Y 3 e G h 2 R E l p T W p J e T Y 3 N 1 B 6 V X V r N 3 A r c i 8 v M n k 2 R 0 R u M n U w U D d z N 0 9 3 N C t P R D l V a C t H a T I 1 V D h n S 3 F B R l N j d G Z u Y 1 h w N E Z 2 O W N I U z V j d W p k Z G U r M D k 4 K 0 9 H b 0 9 P a W d m Z V B H R y s r T T N O e E Y w Y l h y b i t M Q 0 M 4 O H Q 4 b T d u Z X Z Y c X h O M T M z e G k 5 Z S 9 l S n p 6 N G J H N z E 2 W F J V R E J 0 e W U x c m 9 z d 0 8 v W H F o d V k r L 2 E 5 T i t i U F h 4 Q l h Y M z F C Y X N U Q 3 l K R 0 R J a m Q z V W F G c D d G Y j l 1 R n R S M D R P V z F h a F J u O G N P T z J 3 V D N i c 2 Z V M n d R V m R S N y 8 v M z N Q e G F Q U C 8 1 O C 9 P T W Y x N l N X b X l q S 3 l 5 O F B U b j M v V 2 Z V M 3 J y b 2 V y R m 9 6 Z D h T S W t m S G l p N j l I d D I 1 S H h C L y t z R n R F U k x 6 K y t u O W k 4 T 0 R o M G I v L 0 x X d j N C O E p h R 0 R O b V h M R W g 4 d n o 1 Q z R w O H J x Z 2 d L a k 1 6 S S s 2 N D Q v b 0 N u d 2 5 1 d l B Q Q n F G K y 9 Y d H B U N j Y w d U p 5 Z T d 5 S n Y 0 N j l T c E h Z Y 2 N z b i t C Z m M 4 K y s r K 2 9 W c T F h M 0 h M T G x W R 2 p S b z B Z T l d w M E R C N D h M R W F Q S H B z Y X R i a D g r Z k l Z T T J a Y 0 5 H c T B T V 3 k 2 Y W N s V D h 4 V l g 3 M k 9 Q U F J 2 M T Z 0 V k p U U 2 0 0 d W 5 u e k Z z V E x M N y t S N 3 A 5 S E N L S l l 3 O E 1 Q R D R 5 S W l M U E 9 L b n g z Z G 5 s O D h N R 2 9 t R G R 2 U V V T c 2 5 Q S 2 l k d T F h c W V I T i 8 v b l B P O F h l Z l Z L V V Z V R l V n d 2 I x V T B G V F h s N S t y R m l 4 Y 2 d S V D E 2 N S 9 q d G 1 6 N T h Z M T E x d 1 l u V H Z 2 W D J 3 L 0 V S R n o 1 c 3 l M M m J Q b k Z 2 b m N q e j h X V E 1 K W G h W N X I 3 c T l k d T F a c 3 Z I R z l p Q 2 g 2 V F N 1 Q X F 1 N n R 0 M G J F U n g 5 O U d p T k h m c E o 2 V H g w N 2 R r T H N 0 T l A y Y 2 Z E Q i s v N y 9 W c V V 2 O U Z 0 Z X k 1 W X R p e E V q U G 9 y N j l l d E d 5 N W J O W S t q U U V k R 3 I x N W x s R G 9 6 V z l Q e n p y O G F V S 1 Z O a m p 6 M T J p U V l O T m 8 1 Q m c 5 N k t Y M z Z a S H J m Y 2 N s V 3 B k M 2 E v K 2 1 y N j g 5 Q l h x M V l 0 N 2 Z Z S E g 3 e G Z r Z E 9 E Q V B E N 3 R P b 0 d 2 O U l z W E p o Y m F w a j E v U E 1 Q c G J V T z R 0 c V l Q M z l C Z l B M S j V 6 R n E x T 2 l J a V B q b G w r b X B L Y 2 x Q U F B H b 2 F O T 2 1 k U n g w M E I r T C 9 D R m 1 k Z G 5 a T m V P M j I 2 N k 4 z c j M 3 e E x I S E h p N k V n a X B p M 0 x n d j Q 5 V l g z N H c v L 3 J G R D d M M z N i d 0 h O a E F s Z l I 2 O W V W O F V s b C 9 T T U F 3 L 3 N X T 2 k 0 T V d Q R 1 I 5 d T J P N l M y S D N 2 c z J m a m h o N S 9 p O H N 0 N 0 p m c l o 5 c 2 d q T z h m d X U 3 Y 3 I 4 M j g x a l J w d E V o R V I w N m Z Q T E x i T m d n V U w 0 O F V Y W H k r M X J 6 R m p 4 a 2 R t W m t a c 3 V X V 3 I x T D R m Z n B n Y z Q 4 Z C 9 W Y U R k c k Z s e j B s N 0 h G a X J D M l d l Z m t n c E 1 W N 2 Y 2 V G Z X e l p z M k p l Z l B t U i t 2 V 0 x V d n N h O D B i V T U 1 O T l 0 L 1 J 0 T 2 x t N V F x a W l y U H h 4 d l Z U Y T F L d T B y S m x z N m h U c D N a c 3 R k V V d C Z X A 0 O D g y M 1 U w S F V m L z g 3 T 2 h Z d F d o e W R P d T F U N m p t S y t 2 O G p Z b F V R V m E v S T U z L z h j Y k l n c W 9 3 R V V S U 3 d h d D d l M 3 I z T H Z p N U Z V V i t R b m 4 v K z F k a G 9 v N D F p N m R L b D B h d l h W Y k g x M X E y a l g 3 O X J Z c U 9 O Z n Z 2 Q V V k b 2 R N a m Z k Z E Z l O D l 0 c C 9 V d H Y 1 K 2 Z r e G Z 2 e F h N W F R v d X p G c z J I c 3 h h O W F j a U Z n N U g r a 1 p a N X d Z L y 8 z d j Z Q a i s r N U p I V 3 E y Y U 5 u R D E 0 Y V p u b m R V O X N y S 3 F 4 L 0 h I b j E z a 0 1 X d n V Q K 3 l 3 Z z F K d m h E V n I r b k V R M l B C Y 2 U r M X R x W F d R V n I z W E R 4 N D h z T U R p N U w v K 3 V q U n E x R W g v a n V l e U d E U m 9 X Q 3 h Z c 0 R D N m R 2 M V R i T F B O V n R H M z c 3 M 3 h 4 a H Z E N H Z E R E R 5 N T N u N T k 4 O G 5 u M D c v O W 9 a R 1 Z s e F Y v L 2 V s Y T B h d F U 4 Y 2 5 L e T Q 4 V V h Y N D l 6 e n J r a z d y e n o r a E l Y W T c 3 N T V y V W Z U V n l V d m Z i Y V h S Q U Z z Q j Z w V 2 J O b W t k T 2 d y M j d T c E 1 t U m 1 a a 1 J 6 W m 8 x T G J G Z F Z s W l d S W l p X e U t K R m k 2 T n o 1 e E 1 p T H k 4 L 3 R h O V d y W n c 0 N V p U a l l 1 K z l k N C 9 X c l Z 0 R 3 A w N T d 4 N D g v V G 8 0 N z c z d 3 d y V D V i d D I 0 W m Y v e G p o N l J L Q n R h a H h Z d V h 4 U F h Y M 3 g 0 N U 9 U b l J 1 M 2 V Q M U w 0 W k 0 y Y k Z G b H U w a k s y M j J p T C s v d m Q v e E p J b F M r S 3 d 3 d z R x Y 0 9 5 V F Q 3 N l F D c U l l Z X V q S m V P U 1 J w M k 9 6 e l p y R X J G b H p D c T M 3 U F h 2 M m 5 B S n J j c S t w d U 9 k b n o 1 N V R h T i t h Z G F T c m F k U E 5 J a U x p c D U r b U Z O d m 1 p U 2 V l a j R V T G M y U D c 3 Y m N 1 Y 2 s y Y W l K V T N U U T h m L 2 4 3 a z V l W E h W V m Z k R W c 4 O D B D O H l N e k 1 q T j N k U m d S d m J Q d j c 0 c z d q c 3 N o d m l o a H N 1 a T c z M j J y M W N O V U 1 T T H I 3 N D J w Z 3 h Z M V l N R 0 h C S G h V N m h X Z H p O T j A y Y m J o W X Z 2 U E J 3 M n Y y c 2 V X U E 1 w c H M y a n U y M z N 6 c m V l b X R F b k h m Z W F i S H h 4 d l h q M y 8 5 K 0 1 5 S 2 l 5 S k N j e W l H S W 9 v R F N 2 a X l 0 Y W Q 2 O G V h a 1 J U M n Z P W n p 0 e D R u Z n g 2 Y W R m e E N H S D d C O X Z 2 R E V z L 3 Z L W G s r U F d X K y t Q e X k r L 0 t m c j J 2 U 3 J W c n J T N 3 d W Y 3 R G c m 5 L Q 1 N l Y 2 t 4 c W R 0 R 3 F F M W E r L 0 x v M l h Y b m 8 w T W p N e n l q U T l 4 d X J E V F U 4 N 2 J l V 0 N l b m Z j Y 1 Y y Q k 5 z O D g 4 M H A 4 L 1 B G b m h m W T N i d H d 3 N X N 4 W k 9 R S 2 d Y c j E 2 Y V o 4 V G 9 L c m 8 x d T N 3 Y U 5 k d X A 5 a D k 5 M 1 p 4 O H N u b n h h U k p r d 3 V F V V B u N S t U R j c 5 d H h T c D B z d G o 5 e m N S V E Z n d 0 Z P U m t a R V I z Y n A x a m N h T k c w Y i 8 v b y 9 H Z 0 F F R D Q 2 Q 0 Q 5 a T N U Q X F l c k R C L y t m b H g z M 1 c y e G J O b n l 1 U H p 5 W H J I R k Z p M G l J c U o z N z V W V E V E M 3 p 6 Q 3 R 4 O X R t O T Q r N j d i N H F t V F R j d H N v O T B w a D h a T 2 5 S R V h I T k 4 z e m p 1 d U 1 Q a m d n d U t 2 d m t C Z 0 h W b j l 1 d z U w Y m Z 2 d l J Y Y T V 6 Y m J i R m 5 x Z E g 4 Z E 9 u U 0 p u S n l j U 3 A v T 0 9 5 Y 2 5 P N W 8 x Y X h x N z d Q S i 9 z Z G R l d T h Y R k Y x O F h t M n p T S U U 0 N T V k a F V t N 2 Z m L 2 l C R 2 p 4 N W J w b j R 2 d l B D Y 2 l p N F Z x Q V Q 5 K 3 Z X U F N a T 2 1 S U F B t b T B l Z l B 2 M 2 l w N T k r a n V u V F o w Y j c 5 a n Z I U G Z m Y 0 Z M Z m Y z a W Q 2 O U x n c y t 2 W H J I K z N i N 3 h 5 Y m J m W m J 3 U F R C Q i 8 r T k R 6 N z R i N 3 o 1 N X R 2 e D F s c 2 p Z c H R 0 d G 9 4 Y m I r M V Q 1 S T F k Q 3 h m b U Z y Z 0 p 1 Y X p Q V j R S V m 9 6 K y s r Z W I 3 W X R 1 M G F O R X N k d D U 1 a C 9 q R E g z W X J O b 2 o 2 N U p N e E 1 X M 2 F q T 2 p V Y W U 4 W V B 2 e j k r T m U v b m 9 2 V F R q c y t a c y t l R z l u W j J h b H p Y S F h W T G J I S k p n M W k y M j N i V l B 3 Z k E y d m g 0 b 3 Z Q a T d Q U H Z q Z 3 V 1 K 3 p H Z V B E Q m Z t c z k 2 O G d x Q n g r O F g 1 S D d L M k p V N E h I S E h S N T k r d H d h Q X d Z O E h Z Y 2 Z m b E M 4 O T k 3 S D B h S k Z z N 1 R X W G k 3 c H Q r V F M x b 2 d p Z l l J b 0 N p a k x s N k R S b z h m R 3 B a Z m V F S m 1 a R 2 R H a n g r b U Z m c F I 3 N k t F b m 8 z W H J s c k h M T G p 2 R k c y O E 1 p N D R k T z B S K 2 Z u N z A 2 M 2 R m M 0 h M T F B h b D J a Y j E 3 d k Z h d G 5 H a m Z 2 b T B j Z n Z o Q j h j Y y 9 k b 2 p 1 M 2 M 5 U D N V M F k 4 Z H V Q Z 0 4 5 O D g z M X N 1 b W 5 q S X F k U k t t b S s 0 a j M z M 0 R X R 0 Q z O C 9 j b k t 5 V T Q 5 W D d m L 2 Y v N z Z P b W p W c n B E N m N m U H p 4 W n h F U n N l b W 1 q Y 3 I w T n d C V U J U M T d u b E h p O D l P b n o 0 e G x 5 N V l s c 2 d q e D d i Z i 9 N M m J P b k I y Z E 8 z Z U t W c T J h U j B S R X Q y N U h 4 S U F C Q S t P M j I v N F p W M T c 1 M T d U N 3 l z M W R G U D M 3 U D V v Y V Z u L 2 V l Y W N W R 2 x Y M T E 3 K 2 V G Y 3 V Y c j R q L 3 g 5 N T l o e l Y x d l h F Q S 8 0 W W h l N G d v S 2 9 y c j V 4 N T F W a T J P W X J W c T N W Y U w x Y n E x S 0 9 L c 0 N 1 N j k 5 M T d G c m F o M V Y 4 V l J j Z S s 2 c W 9 p a m 9 p T E l F S m x o a y t U M 1 I w b 2 t a a E N R R 0 V p K 2 4 r Z n h L Z V R l M 0 J 5 Y W M 4 K z k 5 N 3 p u d k 9 m Z 3 d U O H h m U G p F S F B P N n F 4 d G t j Z n I w Q l F E U z J X S T V E Y 2 I 0 b k 5 s Z F J F U 2 t H Y U V 3 Q 1 V l U C t 1 d T Z H S G 1 T W H g w a k 9 U M E h y b C t 2 L 0 x y S H R Y R 0 o 5 R j l X Q 3 U 3 U T B I Q 2 t w M m V n W E x r e W F O N j h D W m 8 y Y l F C Q X V 2 N 3 B z b V d 6 R U J U M E h J b U p R c V N s c G N 2 Z T Y r a m 9 n Q W t U W m t N a W t l R D c 3 N y 9 G N U 1 t a l Z j N 3 l 6 M n R i O H Z 2 d m U v R G h R e X d r R X N s b n B 3 T j F j a W 9 P U j B j S F B I b n l I S m 1 a b V V v N z N 6 d D J i S U 5 X c l p y a D R F S F Y 2 Z m 0 y Y n Z X R H J h M E 5 w a z B i Q n l N a k k y e m J 0 Z y 9 m Z m R j T W I 5 N j h S V 1 J r R k p L V F V 6 Q n U z Q X h Z V 1 Z s a T l l c D V U T T F I Q l U 3 M T Z w V X h a c 3 h R a U V U a W Z B d E N B Y 0 R N b W V Q e j d W a W Z w c l Z z M 2 J v R n R t M 2 J o e U 5 I V H V M b X p i d V F T Q 1 Q 0 O W R k Z k 5 H b 1 g r d m J 0 b 2 Z U M V h i c 0 9 3 d G J X Q m w y N k t E N l h K e V F J W m J P d V N E T U 1 S S k d j c U t o b 0 h E N T h D a j E 2 Z E Z T Y m V z a m Z Q d 0 F M R n F 5 Q 3 N i R X g 1 c y t m b 3 B C M j R k R 2 p J R n k 1 Y 2 d 2 V H B v M k R S U E l 4 e F V Q M z d o M 3 c 3 b D B r N n R l d m p m U G 5 y d 0 R J Z l d x K 3 R X d m 5 5 M G F R c V B M d V h T U 0 d E d j B O T l d w V X d j c V Z j N V V 1 c H F 0 S 2 V u b z Z W c X p Z Q k d O a l k 3 b H B v V E V 4 Y 2 Z E M D l J Y V R V d 2 x z M z c 0 U 0 Z o W V d l U G J z S l F E a 2 1 E T 1 Z p T W d R U F g z N k x 3 Q 2 d V c V g 4 Y l N Q O S 9 J N 2 c x S 2 5 6 c 0 x l M 3 c 2 a F J R M l d 2 L y 9 K T E Q 1 d z Z k U j R u V H B 4 R j F h c V Y w S 0 5 I U j Q y T 3 Q y W E x i a H c 1 Y 2 d v V 0 Z o Y V l O R 2 t r M n J S c H F Y U y 9 j Z U 0 4 a 0 p L U 2 d 0 T 2 5 M e U F z T E Z 6 d E 1 U V V p a S E h z M k 9 r Y 2 I x d 1 p p Q 0 l p M H I 3 U E N h V G 9 l b 1 J z M T Y 3 d G R m c j V S S 1 Q v U m 9 3 W W h P S E R C O E R G e F J r V 0 Z 1 W k s 5 N 0 c z d D h Q T G w 2 L 2 g 0 e k 1 Q N 2 R w O W 5 Q R X d i d H d 3 V E o 0 O E g r W E x s O F c w Y V d Q e n R V T T d 5 N U F o Z l F C S U I 0 T D U r d 2 Z B d z Z P Z j N M c F V t b n I 1 O G p V c V Z T c V B S b z N x d 3 Q 4 L 0 F Q Z n Z Q N W F i U 1 h I M T Z p M 1 V y M T h I b H B Z V 3 N M U l U z U 2 Q x K 2 Z J T l B I d 1 l D Q y t 2 d 1 R B M 0 4 4 U E l r W V B o N G l K T n d a c V Y z U 2 N v N k F W R 2 p o e U 0 y c l d y b z J U S k V y a 3 V L M U Z l c G F T a 1 l O d T J m U 3 E z e D h Y R n l 5 M W p B b n h j M X N U V G M 2 Q l d 5 N m F w O F B C S W J O M j Z E d 0 V C V j N E d T N B R V l H V W t 6 Z E J r Y k c 4 U E h a e F N H R D U r S X N M Q n d O R 3 Z X R 0 4 5 O X A z N T l L R S 9 Q Q V J B S 2 s 5 Q 2 h R M n V s M j N m d E 9 n a D d l e n V s Z j d 0 U W 1 J V G F 0 Y X Z E e V l t V E V 6 V E Z R Q l R K M m J K b E 4 w N m N P S W U 5 Z X c r a F R a d V c 2 T j I 3 d T l 6 Q 2 l v Q j B a T W V X T G J 0 U n J G a F J M R m t 5 Q T l X c n k w O G h G b 3 Z G V 0 x K a 1 B j c V V L W T I y Y m I r V m p m e k 8 0 d V U x Q 0 F C a 2 d h a m N w d W J M S 1 F n R k F L V k x P N k Z E a D l Z N G R P Z 2 t G a T F h Z z Z s V H g r Y j R u a X l I R D U 5 Q 2 R I U U 1 4 b z c x a 0 x 0 S m N u Q 3 d 4 N i s v O X N X Y U 5 i N V l 0 b X d q c G s 0 Z G l 6 d D N I c 0 R h M m t x V 3 Z v b U l p R D Y 2 Z W Z O d k F F R E 5 t d F h 5 N 1 p o K 2 Z r Z X d l d l h 2 T U R F e H d Z S U Z r M k Z 2 Y n l 2 Y l p t N X V o d W 5 U Z j R P W D F 5 U X N Y N z R S Z 0 F R O W V u V E s 4 W m d l S H Y w Z 0 Z D W m h 3 Q U I z d F l 2 Q k N 3 U U N U S m 8 w Q 3 U z Y m Y 0 Y 0 d E Z X J r Z U 5 4 U E 9 6 W V h M V n F M b z B m O U Z R W m d O R z N h Q V Y y N 3 R v Z T N 0 N W Z z d G F 5 W n U w U k V S T 3 B r d j N Z U U V X b E Q 1 Y 2 9 W M U c 0 U E R u N k R C U X R X N C 9 I a n A 2 a F Z x e H I 2 O X U y S k N S T 2 t T e H U 0 d W J t a W M r Z T J P S D c 4 R E N a U G 5 v O V p z e V p v M U t l V E Y y L 2 Z 2 c 0 9 E Q j Q 4 U k h o N l p x M E J V U k V R V W x p N W R q N 2 R 2 d z d G L y 9 5 W j g r N j B y L 1 A w R G N Q T G t Y M 0 t C c U R s e l Z x Q l N w Z k l x W j R n Q 1 F H e H N I U G J 0 T z R y e T V j d m l w N S t r e n l F b F N q a G k 2 T k J m c 0 d M R k p w U X E 1 U V N 4 V 0 l 3 V E o 4 N W l 4 b 3 o 4 b X h s Q 3 B L b m s 1 R l M 1 W l V v K 2 x a Q 1 F x S E s 3 c m d O U k l T R 2 g y T D M 3 R V B 6 O U E 1 Q 1 p t U W x u N T F K S V N F a U V 2 Y j E w d V p T T W p B e F p s a E 1 B Z V A z N k x j T E R J K 1 h T a F F M U 0 5 l N 1 d y W k 1 Q d G d V R n Z W R D V 1 V E V 4 c 1 Z p N m R J U E s 3 V U Z C T D N E e D R u V 1 V L T 0 V v b D l h W U Z E R V F S W E x H a i 9 k R T F h c i 9 n N S 9 m W V p 3 N m R S N y s v Z 0 g 0 N X B 1 R z Z O d T N K M n J X c k l y N T g x Z k Q z L z g 4 S 2 x V c W o y W E x a c X F N K 3 N i S E o y R G t 5 T U V 3 T m p i T z h U T z F 0 Y k Q 3 M k x F Z W V Q N D h H Q 2 R Q L 2 9 Y N j l l d m d o e C s r e S 9 F O W l Z b E N i T n U y R D h X S 0 Z V V 1 h M d T B V d H Z m c T F R M 2 5 6 M S 9 C N m R N W D B M Y X R H K z d k K 3 d l d F d q V 1 R S Z C t K a U V n c U l 5 T U R B U U h Y S U J B S T B M a H g v Y z g r W G x w Y U 9 w W X Y z N G p q e D g v Q T J O Z 1 k w N m Y v a H J w M W F 5 b n N W N 2 R 1 V F l 3 Z j c 0 b E Z p O V p n M m J L T k N B e D h o Z 2 t U U n F n Z E x p S 1 k x Q U F B S U F C S l J F R l V 0 V 2 h o W W E 3 e G d B V m p Z M k 9 O Z 2 x C R V J F V G E x T H Q z T j l s Y X Z V U k V Y M E p x Y W h v Q 0 E 1 L 2 g 0 Y 0 5 B M 0 x 2 M 0 Q 2 c F c v U i t L R k R I R j d 0 M k h B R W d I Z C 9 Y c j E x T 2 h m M l Q 4 Z U U 5 R V J V W G p 5 c F Z i R 0 R C Z 0 R D W k 5 H c V V p V U N S U j h w c m 1 u a j Z W Z G l U b k Z E a k x 5 d G 9 q R m 9 1 e F o 4 O W g r U H J 1 U V Z w Y U 9 u c j J s Q W F P W E Y w Y n d j b X B P U D c 2 N n p M N j l l d U p p a F h M S V M w d E h R a 0 p p V X F Y W m N n K 3 U r V G Z m M T l E S 0 V 6 Q 3 N t V X p Z V 3 B x S 2 5 2 O T c 3 O G Y 0 d U R C R S 9 E e U d v V F U x R F Q 4 L 3 Z z Z T l P e l p H V F Z x V l B t c 3 Y 1 a 2 9 0 N G 9 W S z Z y U n V z W U Z n V m d z Q m d B S W h V T D Q r T X p G b F N z M 0 l S W k x V T E Z p T 2 Z U c j F 4 T n Q y c l N V d F R m Q n d X O H d h O V l 5 U E g v K 0 V r N U 9 4 Z E d 3 N F Z j N G V m S X Z E Q m 8 w Q m h N b m V z S E 5 6 V l Y y M 0 x T M G R C d z Z w R H E x N X F l R X d p U 0 4 5 c T l j d V F J R F V U b G d J S X J r b U p r V l F Z O G V I Z E c 5 K 3 c 4 N G M r W W l k d T Q 4 Z 0 d 2 W D d 1 R G F 0 V H R 3 Y 0 x C S F R F d 2 N t a l J w Z 0 h u e k p x b n M x R E 1 5 T X N L R U N a N W 8 x c X l 4 U n A r W j I 5 U j h t a k k y T n N h Y 0 9 k N 1 l z Z U 1 B V 3 J W c U p y Z E 5 K T X B V K 2 g 1 Z j M 3 M U l T R W p F d U h I R G x P W X R O a k l T W U 1 x V U 1 V a E x T O G Z a c 3 h j a E Z v d F Z U d D h r S W p K a 2 Y v N T V G Z 2 t K a V d q W T h D c 1 V M M T d z c z Q 1 M T k r N C 9 X T H g 0 T F V K Q 3 d t Q n V i b 2 F a T X l j b 3 B J V E 5 y b X Z Y Z G h D S l J G a S t m Q 0 5 P b j c 2 Q T I 3 Z n Z Z K 2 p R W D l D e F k 1 d D h U U W V T Z F d O T V J F V D B w U 2 t i T k t l S j l Q V D B u S G N p S X Z y U H U z Z V I y T H Y z R U F J R G 4 r S E Z p M W N R a V V R Q X B G b G 9 P b m I 4 S G t l U C t z U F p 1 U 1 J t e l p x S X F s V X J 5 Z D Z Y d m M v R j F O U U V p e G R Q d y 9 6 N X E z R D Y 5 Q V V N S H o 0 U m J k d T Z Z Y 2 F N M z J S c n Q x a F l t Q 0 1 5 O G o y a W 8 y U F V M a E 9 o e X F 0 W E l Y a j Q 4 Q W 1 z c m E x e V h E b 2 h O R F Q 4 d i 8 r K 3 c 5 c T F 2 c W h W c X h x R 0 R 2 M E Z s e S 9 m U U Z K U 0 1 x e X N M R E Y w N k M r W U 8 z Y 0 Z w a z F i a F B Y c k Y r S D k r M m d B V U p v O V l m U G 1 Y Y k t m R 3 p X c W l 6 N T l 1 c 3 R s R H J w e D Q y O U 1 t Y k l R L y 9 0 Z k J m V G 8 w U W t a R 1 J r N G R 1 d z B K a y t l a j A y Y m x q Q 3 R G N U V L W V d F U k F L U k x w V n k 2 Z E F N d U x t V X d a R W d m d E c 3 Z F h O W j J K Q 1 l L c 1 g z N 2 Z o d z R j Q n l a b V p t b 1 h i c z Y 1 c y t m R E V k S E I 1 U X V Y U k s r d m 5 z d 2 V m S j h O R z V j S H g 0 Z W Z W R z l l a F h Z M j l 0 c U h J e m p X c G o 1 a T R F b 1 V z c k l 5 Q W p 0 M j d k Q z I 3 W n V 1 S G p 4 R 2 5 4 O T l 5 S T Q r Q T B B N F A z N 0 Q 3 a C s v U T V h d F d v T 0 l 5 U G x D N z V w R 2 9 U S 2 l V U W l R V 2 h v Z U o 1 b k h E a z V G Y 2 U 0 Y 1 I 2 S W l 2 c U F v a 1 Z 0 W V d a b W h z Z V B u e U k 4 U E V w c G J 1 T 2 h R M y t C a z F O e H R H N 2 R I S 2 1 w Y V F D a 0 k x c X l y e k Z W c 1 d J N S 9 Q d n Z L e H c 4 Z U F L V k s x Z E V r e V l O O H Z i S E V S R V Z j a 2 x K e V R B e k s 0 T E V S Q 0 Z p W W 1 K b H M y Q 0 Z 3 a V Q 0 K 3 U 0 R k l K M U p t b G Z Q b n I z R T c 3 L 3 Z 3 Z F d y d H d B Q V p j d V d 4 b 0 l G V X h S U 3 h p c n o 0 N D h k N E 9 M a W p K a 3 p s e U F t S m c 2 T E Z x M 0 Z s a T I 3 M G E z Y k Q 3 S T g 4 c m t S R l J V T m t V Z 0 V H e H R y b U p t W j R k O S 9 Y e U V p S W d y b T V t Y T V Q b F p P e E d J e G t w T 1 R Q M 3 V 4 W l N J a T B r e E l T R 2 k r c n Z X V W 0 y T U p o V W t h N 1 c 5 b l o 0 U F R w M V d 2 N m Z D c G p J e E 1 D Q V N R R z R C e D Q 4 Y m Z p S T l Q V k p v V z Y 5 M j d T R G c 2 R n B X d F g 1 T D F u U G Z t V F N n b V R w e W o 5 c l B D d 3 l Q Z z d 1 N m h k T n Z h d G Z N L 2 U w Q U t F Z W x P a 1 N L b U 9 I V G 9 K S W 9 X d G N k M z N 6 V k g 0 O G I x M G F C Q k h W b n d w R 0 h E c j J C a l k 0 M k V o R V N r c E t U Q X p N d 2 M v L 3 d U c U 5 E b l l t c H F p a G t 6 e H F O S m t 3 W T R m U G d V Z n Y y M X I 5 e T l i d j M 2 Z F h E d D J t M z A 3 R G t F S l V y a 0 x q Q W p F b V V p U E R 3 U 1 l y R U V u V H Q v b j J Q L 1 V k W W F y V l p X b H Z E M E h J Q n U z W D d B L 2 Z 1 U G N l e l l H V H g 1 O G h 5 c l Y 4 O U R o d z Z 0 Y 2 Y z N k h R U U V Y T V V 2 d j N q S z F u R 3 F Y T G 1 p d 3 Z H e U 9 y U 3 o y d k t z U H F L W W 1 E a H M y Y k l i e D Q 2 Z F J z b V N K Y k J r e V h T W W 1 w c k E x T l F F Y y t m N n d N d H J F Z 1 l P S E l P S k U w Z m c y M i s v e W R Y Z l R K U V h N V E d 4 V 0 x S b 2 J i N G V N e U R n S 2 p a d D J p W D N X b V R r Z T R Y N 2 d z a k k 5 d 0 N n O G 4 0 a H U 2 e W d U M X h j U E F C c G V r c 1 B q M z V v M T g 1 T m R u N U h S O G Z n N E 1 F V E 9 I V G 9 C S V R D S k p p Y W 1 t T G 8 w R i 9 R d i 8 5 U H N u N k p R W U 4 r U n A w N j F U R n Y z a X J j d W 5 V U H Q y N 2 R R N j F h M V R C N j l G R F V x c F Y v e X d l U T V o a U l J c l d N a k F S b z F h b 1 o z T n h j Y 2 V H Q 0 5 D R D E 4 d V Z y V E p 1 M k N G d T I 3 T U d X T F V 0 a G E y d V R i N S s z Y T l k Q m 5 E a H h E d W J t W m p B e E 1 j Y U h E N 0 d J a k h 5 U G 1 q V 3 I 1 d m 1 Z R W 9 r R V B Y c 0 9 V U m k 1 M 3 F o U l B Z V j l y Y X d z O G Z Q U D N i Q n Q y e j Y 1 V V M x Z m Z 5 M i 8 3 N 0 p s R 3 l B U 2 l U Q n U z T E E 4 b D R 1 S X F M Q m J 0 R 2 d 0 e n A y N 0 p Q d T l l b l Z w Y W 9 t b F N 6 Y 2 d K a V l P O W V 2 W G h x d H J v e n d k T 3 l 3 c 0 F o N G U 0 N U d X b G c 0 a k l 5 T z R 1 M 2 V C a D B j L 3 B i T l Z W V 2 5 V c U M 3 M j c 5 K 0 1 q U n Q z N F B q e E 0 w a E 1 G S 0 o y N 2 V w N U t z L 1 p z e G N W O G t n R H l K Z T B n M W t X T G x 5 R D I 3 Z n Z J e j A 5 S F I 4 K 3 h I T G h Z a U t p T D h U S 3 l s T H R U R n Q x V H A w N n I v Q 2 F p M H V a e n k y U 0 F s d G I 2 M X p 0 Z i 9 m d V E 0 d 2 R P e D F t W m t W Z 2 J t N E d p V V M 2 N 2 d N Q U 5 H e W 9 t R 0 o y N n R R R m N 1 c 2 p s Q z B y S G Z X Z m 5 w N m U 0 N X F G R 1 J t W k t 2 Z k p 6 R l N l a V l L S U N n Z E h S d 2 Z z M 2 J z Q j V j d V h W V H B J S 2 1 2 M j B y U n B p L 0 R 3 W W F E Y 3 R 2 c j F G Z H V h d G 0 z Z D B M Y X R t O E x y M 3 Q 1 Z V d M a H d E Z T d l Z l p q c m R W S U Z B Z 0 h z N 0 d 6 e D N Y Z k 4 0 T 1 U x T 0 1 m O S s v Y n R p V m V 2 U W p C d T N E Q T R P N W Y 4 c j Z 5 M T R l M D l B d l B t c m N M R W l Y T 3 d m d j F D e k p 3 N U h q W T I x a m g r L 0 F 5 a W 8 y U G c 3 R n d L a l J 0 L z d C d X F V T U V G c l Z 1 M 2 t Q M C t h Z E l v M U t o U k J j S E J i K 0 R u Z H d S b n o x N U N l b m 8 2 N n R h d G h i b H p m V k N z V 0 Z I W n Z y V n F W Y 1 B L b F h N d 2 F k S j h U S m 8 w R D V V c l Y 4 R F V x V 0 5 S c G N y S F d X V k U r V T B v V E 1 M U m 8 v N z V m c 3 h Q e j l u T V R O W D N C Y m s 1 d j J 2 W H J n N V B 6 N E h v M X E w O X J L M n R a S z l M S k J J c 1 h M Z 2 E x N j d k Q V F D M G J O a 1 V Y b D Z E b E 0 1 W W J O a X d M d n o 4 T n Y 0 M 2 E r b 1 l r c E 5 U V U t t U y t s b V R w R D B N U k p G R 0 J B S n B R T 3 J i Y j E x e D d 0 e E Y v U D c 3 W H R T c 1 d U V m Z n M U N B Z E x h U m l Z a 3 h N a k 1 6 a 1 p t W k N S c 2 J h O V N z V 1 J Y R G g v Z F g r U j R U R T J P M U k x N U 1 U V T N S c U Z G Z G h J Z E h R a U t S d 0 1 6 T U R E V n J W c 1 d 3 W W F x U C t m W F g 5 Z k R o U X l 6 R V l q R W N I U j N 3 N D Q 4 Z D V i W l B t a l F L V j Y v Z V Z y a 0 F a c D A 2 T m R p Q l N F U j Z y M m J O c W 5 q N j l B V 0 1 q S X p n N 0 Z 3 S 1 h s N k R B R W p i Y 2 1 0 c k s w e W F O Q 3 J Q e D N a M k x v a 3 B V O G J p M 0 x t T D h Q U W N p U E x s e S t i c E 9 O Y l d W a G c v M 2 h Q O S t 2 M k V 0 M i 9 m N V h s O X B 5 c F Z L c U Z p e F h L U V N D U V F p O F V 3 T m p a R z F h c V Z N R 0 x F S U k y U D B i b H p X N l V Q N U x O b m U 2 T k 1 t V k l J R E h 5 R z I 3 Z n Z 3 O W p Z R 0 Z X c V Z J S 2 4 1 N E E 4 b F p X S W l I S 2 5 X R E V I V E p z M k x r L 3 Z W U m F J S 2 d q c F c v N z N 2 d 2 9 3 T X l z Q 3 N W Z 0 1 v V E F a Q U d C c G F Z R U d E Z X B n N G t R d m h m M i 8 r c W 9 t a 3 B O V E l C S 0 p V Y n E w a z Z 3 e n Q z T G x p b 1 Z t T F F r a T B v N E t G V n h 5 M 0 t k d T N W c U l q W T M v N 3 o 3 W k N O V 3 J W O V l v S 0 p T b G V Q R m l X T F p z N W 1 l V V V q V T N O M W U 1 V k h s M m R q W k t Q N n R q e C s 4 U k h S M k x i N z V w Q 0 V E Y W w r V G p N e E l E Q n J q a n p a d F E x S 3 h a R l V X S 2 Z C d 1 U x N 3 g 1 W X p S d i 9 q R W J V T 2 Z P Y l F G S V o y c m N 2 S G t Y R m h a b U d E b H l F T H A z N z Z n M G 0 x R G R 1 c l d 3 Z S 9 j N n J G d T N G W C 8 v L 1 J E b H l 1 W H R l W W R J R T Z h b X B p a F h y Z 3 g y N 2 Z x O E d W R 3 R X d j B J Q z R 1 U F d V R T Z k M j R y c S 9 2 Y T B M Z H Z E N F h Y Q k F J Q j V z e n h 4 c G 8 x V z l H c D A v Z H k 1 N 2 N 5 N X V a b U d E Y X N I O X p k T 3 l N b E p V M 3 B 6 S E J W V E U x T l V h U 0 l h Y z Q 3 a 2 t Z R W t x e F Y r c W p R e U o 2 N l F W Y 1 B C U 0 t S Q 0 9 u c E d V c l Q y e W 5 m T n g z b T V 1 W k 1 N N V J I Q m V F N 0 p 5 T D k 4 U 1 h h b E x p N G V O a m I y M m 5 s M l B r b E 5 U V U 5 F b 2 s 0 V n p l a W h S V 3 Z J M F N r R D l p V 0 d S N S s 1 M F I 1 d z N O S H Q 5 N i t m U W R I e D Z J Y V A y Z W t w S 1 J x M U w r b U R y O X o v Y 0 x 2 M C 9 B V T V 1 O W N v R 0 d I U D J k R V V a N F l H e H Z E d 3 N J N E Y v d n F m e W N m R V J G O V Z O Q 0 R V Q U M w c 3 I 0 V E V S R V J F U k V a d H F 6 M H B w c j Y z Q 0 F V R V Z G a G 9 I N E Z Q e U l p S W l J a U l p S W l J a U l p S X F J O F l p Q 0 t p S W l J a U l p S W l J a U l p S W l J d E l L Q k t D S W l J a U l p S W l J a U l p S W l J d E l L Q n F L S W l J a U l p S W l J a U l p S W l J a E l L e G l J S W l J a U l p S W l J a U l p S W l J a U l x M W d J S X F J a U l p S W l J a U l p S W l J a U l p M G d v R W 9 J a U l p S W l J a U l p S W l J a U l p M G d v R 2 9 v a U l p S W l J a U l p S W l J a U l p R W d y R 0 l n a U l p S W l J a U l p S W l J a U l p S W l y V 0 F n a W 9 p S W l J a U l p S W l J a U l p S W l M U 0 N n U 2 d p S W l J a U l p S W l J a U l p S W l M U 0 N n Y W l D a U V M Q z N Q W n o 5 S F J N V G 9 z Q 1 g w S j J i O W p D d 3 N M S F p h R W l Q U U Z y e U 9 H a G R j U k l 0 S V h 2 S D R a R m w 2 L 2 l Q S 0 8 3 Y V Z o W V h 1 c G Y z Z 0 9 H e F p E T 1 l j W m l D c U V u S j F M e V g 2 K 2 Y v K 3 h E a 3 R D W D B M M j c 3 a E 1 t W k k 2 T E F r U j Z R d G V S d 3 d M c n l O R X B D O T Q v V E l z d k g 0 U j V S M 2 J T O F B D O W x M L z h C d z J M S V p 5 R G p N U V Z R a T F h T k Z F O X Z Q Y X R i N U l T R W p V W V d s S W 1 4 S V N F c k Y y c m E v c z k r Y k 5 t N m p a b T R o S U 0 3 e U 9 H Q T V l U j R o S W 4 v R D Z a V G g 0 L 1 N M N l B H d 3 Z E U W Z i U y 8 z R W M 5 a H d H T k k 1 e k V C V U l k U z d k M 2 M 0 T 1 J V S E F F U k Z S Y U 5 2 W H k r Y 0 8 z Z V p V e l g x U 0 h S M E R N N m R 1 N H k r Z m I w U U Z S V U 5 B Q 2 h a c 2 d U N j l Q b F J 4 e V V q S W 4 z Q T Y 0 a i s 0 M 1 d F a V B R U n I x L z Z q O W N 2 b 3 Z 6 Q j l s T C 9 z Y j N V Y n p 5 S D l a O G h u c 0 1 D a V V R a T B Y V W h L U G Z 1 M 0 h t Q V V h T 2 0 2 T G 9 Z O U F X d F d U T V B E U n Z X M V h V e G l F a F A 4 R H B p Z U h n Z E l T S j l 3 T 3 V Y N G V I M W l 5 a H Y y R j R h S H J h W C t v W G 5 z T 0 V w c k 9 l d 1 F D Q V F h T E l m W j B R V l V v M G E x Y 1 h x M W Z O a z B Y S F N Y M D V P e F F 0 d F E w U k V C U m V 2 S T R h R D F 4 R W k w a W U 4 Z m h r T 1 h y K 0 l Q Z y 9 i U z h Q Q j l s S S 8 4 U n c y S E l a e U R u T k d W Q 0 d Y b E p T T X Z Y c 1 A 0 O H F W b X d n T m p V Q k t T b 3 F 1 a T B U N X d N T E N B b V h L b E V U e j V r M 1 F 1 M 2 Q z V 0 Z s W j Z y c E l S S 1 N u Z U I z U l Q 3 e U 9 F S k c r N C 9 W T F A v S D Z S W l Q v M k Y 3 c U o 3 Y V h o b 1 B u c 0 g 3 U 3 A z T l k w e G x S R E V R U k V S R V J F U k V S R V J F U k V S R l J y a k E x S H h F U k V S R V J F U k V S R V J F U k V l a 1 V B M U Z V N k x 4 N T h 4 Y W 5 U Z 1 Z B T E J i c n V p a E V S R l F J e G N m S D Q 5 e T V x N 2 9 1 Q m h F U m t V W k V J a E Y r L z M w d k h q O S t v d X V p R U J F V m V P d 3 p J a X E 4 S k J J S m d v S m V J Q z R 1 W H R k R k l T M W d h a j R x V k p L V G s 5 R 2 1 q V H Z F W W p H K y 9 k W V Z D e F p N M W 5 X U m l J a W 9 F S G 4 4 K 0 F t R 0 R w M E F B Q 2 h k d W l R T 0 h m T F Z j W W 1 J a U l q V T Y 5 d D N K U D c 5 T n h n Q W N Q c j B Y d G p a M m V t N F J F U k V C U l A 3 a k l n S 3 R 5 M W J k b V B y V m o v W T J 0 c G c v L z V O c 0 x m b l B V O W h 3 T l I 4 c E p k T 2 5 2 d z R x d V h l d l l j N k x n M F J F U l U y W j g 1 Y 2 x 2 M G N H Z m x l a H l V a E l p T F N 6 T 3 Z Y Y j J R L 2 I 5 M T Z R S W N s S V N J c T J O a G 5 S R l M 0 M 2 I v L 0 d B Q 1 F r S k N J N E 9 B U U h a Z U c 4 a H N E V V Z T b 2 l N V 2 l i R D l 6 T W g 4 U k V S R V J F Z W 0 z N 0 R s T X N q O F B F U k d S U F B Z W k V S R V Z Y Q X h F R V J F U k V S R V J F U k V S R V J F U m t W W X d F R V Z F U k V S R V J F U k V S R V J F U k V S Y X d V Q V V F U k V S R V J F U k V S R V J F U k V S Y V F V R F V V U k V S R V J F U k V S R V J F U k V S S 1 F W R E V R U k V S R V J F U k V S R V J F U k V S R 1 J W a k F R U l V S R V J F U k V S R V J F U k V S R V J G c k J R Q l F S R V J F U k V S R V J F U k V S R V J G c E J R T l J S R V J F U k V S R V J F U k V S R V J F c E J V T V J C R V J F U k V S R V J F U k V S R V J F W k Z X T U J C R l J F U k V S R V J F U k V S R V J F U k V X c 0 Z B R k J F U k V S R V J F U k V S R V J F U k V X a 0 Z B M U Z F U k V S R V J F U k V S R V J F U k V T a 0 Z R e E V F U k V S R V J F U k V S R V J F U k V S a 1 Z Z d 0 V F V k V S R V J F U k V S R V J F U k V S R V J h d 1 V B V U V S R V J F U k V S R V J F U k V S R V J h U V V E V V V S R V J F U k V S R V J F U k V S R V J L U V Z E R V F S R V J F U k V S R V J F U k V S R V J H U l Z q Q V F S V V J F U k V S R V J F U k V S R V J F U k Z y Q l F C U V J F U k V S R V J F U k V S R V J F U k Z w Q l F O U l J F U k V S R V J F U k V S R V J F U k V w Q l V N U k J F U k V S R V J F U k V S R V J F U k V a R l d N Q k J G U k V S R V J F U k V S R V J F U k V S R V d z R k F G Q k V S R V J F U k V S R V J F U k V S R V d r R k E x R k V S R V J F U k V S R V J F U k V S R V N r R l F 4 R U V S R V J F U k V S R V J F U k V S R V J r V l l 3 R U V W R V J F U k V S R V J F U k V S R V J F U m F 3 V U F V R V J F U k V S R V J F U k V S R V J F U m F R V U R V V V J F U k V S R V J F U k V S R V J F U k t R V k R F U V J F U k V S R V J F U k V S R V J F U k d S V m p B U V J V U k V S R V J F U k V S R V J F U k V S R n J C U U J R U k V S R V J F U k V S R V J F U k V S R n B C U U 5 S U k V S R V J F U k V S R V J F U k V S R X B C V W 1 1 a T R B N W M 2 T E Y 4 R k l U R X p T Z F R G M D V 2 b n p Z T m 5 Q U W 1 F U z d 0 M T d w T V B T R k I 0 M k 5 s Y W 9 Y T G 1 p c m 9 0 Q n B E R k R i K 3 R J Z T k 2 K 2 Z T Z j d X U 1 F T O F R w Q y t Z N 1 h Y Q 2 9 J a E 1 J a 3 V m d G 1 L d H h F S X B I c z U 5 R F F k N 3 g y N l p r c V Z T c k M y d H B L M T h X Z 0 F v e H R 1 d W I w d m M r S T d R V V J G V 1 l D a V V R a T B Y V W h T S E 9 l b m o 2 N G Y x K y 9 M c V N r Z m Z Y c T F j Y j Y 5 U X Q x W F F 3 a W p i R 3 R J N k x D a X R k Y 0 t n a n U z W H V F R V N O O G R G M E 1 J d E x B d W 5 V T F V i O S t i V j B Y Z 3 d v d 3 R 1 b V V o Z T B G N m J 2 c 2 Z V R 3 M 3 N F d I U U N B U W F M S W Z V L 0 1 S R V J F U k V S R V J F U k V S R V J H U l Z q Q T F Y e U Z Y c j U 1 a F J Z W l R V b E l S R 2 l w T n E y U m h Z W U V 5 W l V y c H V F U U Z G M m V U a 0 Q 0 e H R M Y U 9 0 T 2 Z E a D F p R W h J U U N B R X h O V F Z H c l Z q V W R s N G o w Q W E r N V Z O R H h P b H E 0 Q l F Z K 1 J Y c D Z C Z 0 R B e G F V T W l o V X J x d U 1 T M G V m a W R Z T S t C O X Q w M W Z T e H o 0 a n R C U k h w Q 3 d h a U N q R k 9 V U 1 I x T 0 g y Z j l B W G J P c 3 B Q M m R 2 R 1 d y V 3 F N W V V h N V F 0 Z W M 2 a 2 d Z N 3 J J d 2 k 5 N 2 1 o c H Z i e S 9 l R i t r Q n B x R 2 1 2 R 0 t i Y m 5 q W V h o Q 1 J 2 b U J x U G l J a U l p S W l J a U l p S W l J a U l 0 S U t C c U t J a U l p S W l J a U l p S W l J a U l o S U t 4 a U l J a U l p S W l J a U l p S W l J a U l p S X E x Z 0 l J c U l p S W l J a U l p S W l J a U l p S W k w Z 2 9 F b 0 l p S W l J a U l p S W l J a U l p S W k w Z 2 9 H b 2 9 p S W l J a U l p S W l J a U l p S W l F Z 3 J H S W d p S W l J a U l p S W l J a U l p S W l J a X J X Q W d p b 2 l J a U l p S W l J a U l p S W l J a U x T Q 2 d T Z 2 l J a U l p S W l J a U l p S W l J a U x T Q 2 d h a W l J a U l p S W l J a U l p S W l J a U l T Q 3 N Z a U N J a U l p S W l J a U l p S W l J a U l p S 3 R Z Q 0 N L a U l p S W l J a U l p S W l J a U l p S X R J S 0 J L Q 0 l p S W l J a U l p S W l J a U l p S X R J S 0 J x S 0 l p S W l J a U l p S W l J a U l p S W h J S 3 h p S U t t U W F O d n d L Q U Z D c 1 d G R l V y T 2 l p N D l K U V F W Y X h v Z 3 V L R l N z S 0 F H a l V x S z Z P U z B P V U 8 y e n J T R n Z Z T n B J M n N G N V J R Y 0 0 2 c V Y v c T F h c 0 Z B T E M x d G V G O W t a N 2 d 2 U z d s Q n R 0 M H c 4 W n J B Q m t T W G g v M W 0 w Q W l r V W g w W F F q S 2 5 Y Z n Z J b E c 4 d U F O T V R V M T F Y U l F x N E R J e U 1 o Q W R I W U 5 T c F p 4 M F h S U 2 l Y R 0 5 i U j l y Q 3 R w R z B n Z l d L Q 2 h y V 1 N m M G h r V W p 3 O U 9 t L 0 t G V 3 F C T 3 p 0 N 1 h S Z E h N b 2 5 2 T m V s M 0 d D Y m J y a D R E U 0 J E d y t 0 a j R T T V F D Q V F h N 2 N k Q U Z C R V J F U k V S R V J F U k V S R V J F Z V d H c G 9 F b 0 U y M F g 1 R X R J U 2 t y R z N y M k h j Z m 5 5 V F l T R m h T T W x K V l h Y U m F K O F l H R m h E b W Z u V W 1 q U m 9 n b D Y 5 K z R P S 3 l 2 T E w v c j V y R m U 2 b y t 2 d n Z x Q m l u Z F J Q d X E 3 d n J G Z j Z T Z G Y x Q 2 1 E Z D B s Y 0 Z v V z R W U k t 6 d j Z 1 b T Y z d k Q 3 M F I x Z G Y v Y 0 F 2 L y t j R k l U d n F L Q m h u V k d 2 S U 5 R W m Z r Z j Z x U 0 R V c l l L S T l W M C 9 H V 0 o 5 T C 9 R e m 9 1 N 2 N l W U I 1 O D F Z a U 1 2 S z l y b 3 R D V 3 V U a 1 Z C e F R w b 3 o 1 W X Z t U V d h O E t q a S 8 5 M 1 J k V X J K T 0 d n V z B k Y V l N d T J s S F d M Y 1 B B Y T d R V T Y z d n U 4 R n B u d U h n O U t 2 a l l y c l B P N U J i U G E 5 S V d 0 a 2 R T c k 8 r R 2 9 i R F h k N E 5 J e l h m b n p n T 0 1 H a l Z G M T h X Z 0 w y a k 5 t b m x v M k Z D N 0 p 5 W H J W Y 0 g w S m I 3 N 2 d v c D E w d k N 3 c l N O d C t G T H R L T 3 V X N G V F M W 1 2 V T l M M 2 l 0 T T F 5 O E h o V j h o d H F 1 c z g 3 a 0 h j O X I w a F p E Y l k 4 Q T F u Z E R W R m p y d T k 0 S G 9 w S 1 N r d E d u a j Z j c 0 l 1 e m t W Q n d q U m d 4 Q 3 Z Y c T E 0 T 2 p v b 0 9 Q U 1 V Y N k l q b z d C L 2 Z 1 U H N Y Y X R M N k t p b 2 d G S X Y r Y z l l O V p y Y m J v a T Y x W E J v S X Z 2 d n F C a W 5 k U i 9 i T 3 R J R z N U V m p y S n U 2 V D l l b 3 o 5 a W Z k Y 2 N y M 1 d H a T l l a m d v L 3 R 1 a F R y a k 9 a N F h w T z J z R D M 2 a V B W Z C 8 r b F R m Z G M w R U d V O G M r Y k 1 t V m 9 1 a T F i c z J M R W Z W N i 9 l Q W d D V U t P R 0 l Y Y n Z X b 2 t h T k t y Q z B 0 T k J 4 e V N p L 1 d G c G F v R k t s Y 3 V q U W 9 U W E 9 u c j J J c E t S a 0 p D V W x 3 O F R F Q k E w Y T F O S E t a N 0 p l R l F 5 N i t P N E x L d F p K L 2 N l M m p y U k J W K z B v N j V i K z R 6 W D Z J O V o z e m Z G Y V o 3 a D R Q U 3 I 0 M k s 1 T H N j N W 9 q d W M x Y V F 2 Y m 8 0 O V k z L 1 d m U H R Y M 1 d i T m 1 6 Z E p r U H l O d E Y w U m J M b C s r S 2 Z 2 W n k y c 3 d i R z F 0 Z E Z n Y T B p W m J X e H Q 0 Z V E y V y 9 Y N 2 x 5 a z A x Z T M 4 Z T F x d U M 1 V X Q r O X d V V j Y 2 V G h Z R n R I M n Z D b D I x S F d M Y 1 B C Y X p U c m U x N 3 d X b W U 0 Z U Q w c S t B e T l Y V 2 V k e V Q y Z T E 2 U X R o d D R l Q W F 6 d m h z U 1 E 2 b n V o R F V T R m h Z W E x m c T V Y c j V Z T 1 M w S m Z R d m J 2 T 0 R R M F F t d W Z 3 M 3 B W O E h 5 c D c 3 N m d Z c D A w T E d 6 c l N C d S t a R H Z L d W 1 W W W V J M W 1 m Y z h M W H V z T U Y 2 O U h C W j h o d C t 1 c 0 0 z b k Q 4 N X E w e F p E Y k k 0 R D E z Z E F Z U 2 4 w d n R J R 2 9 s S l J V M m M v T W p h b i 9 z b i 9 I S 1 N r c F d 2 c 2 M x c X V D N T B 0 O T l 3 V V Y 2 N l J o W V Z 0 S D J 2 Q W w y M U h X T G N Q Q 2 F 6 V H J l M T d 3 V 2 1 l N G V E M H E r Q X k 1 W F d l Z H l S d W U x N l F 0 a H R 3 Z U F h e n Z o c 1 p R N m 5 1 a E R V U V J F U k V S R V J F U k V S R V J F U k Z S d 2 N a Q U Z C R V J F U k V S R V J F U k V S R V J F V 2 t G Q T F G R V J F U k V S R V J F U k V S R V J F U 2 t G U X h F R V J F U k V S R V J F U k V S R V J F U m t W W X d F R V Z F U k V S R V J F U k V S R V J F U k V S Y X d V Q V V F U k V S R V J F U k V S R V J F U k V S Y V F V R F V V U k V S R V J F U k V S R V J F U k V S S 1 F W R E V R U k V S R V J F U k V S R V J F U k V S R 1 J W a k F R U l V S R V J F U k V S R V J F U k V S R V J G c k J R Q l F S R V J F U k V S R V J F U k V S R V J G c E J R T l J S R V J F U k V S R V J F U k V S R V J F c E J V T V J C R V J F U k V S R V J F U k V S R V J F W k Z X T U J C R l J F U k V S R V J F U k V S R V J F U k V X c 0 Z B R k J F U k V S R V J F U k V S R V J F U k V X a 0 Z B M U Z F U k V S R V J F U k V S R V J F U k V T a 0 Z R e E V F U k V S R V J F U k V S R V J F U k V S a 1 Z Z d 0 V L V U J p V V N D Z S 9 j Z V F T e V d m T l l 4 T l B Y M j d U c z h m Q m l Z N T g 4 S 0 R u N k R 4 N C t m U W l R U 3 F U e C t j U E N i W E I 4 M 0 t P Z 0 Z r c E 5 U O G x 3 d V F 4 Y 1 U 5 Q U x S M F R H N k x n W V I 1 Z E d i T j Z H Z m R S M m d n a T B r S k J T U E h 6 L 1 Y y b l V 1 T l B R Z E l p U G Z x O X d l R 2 Z r Z W 9 h S H Z 0 U E x a K 3 V y b X p i c 0 l D T G l x N j J M a 3 l z d V h y M V h l R X o 1 N E V J a X d z U E I 4 K z Z 6 R V J D R T J i Z H F K W T h k T 3 k x N W p H N l p m Y 3 Z O O F F k c V h s S l F N b 1 R C S j E 4 V l F p M j B B V W N G e T c 5 N G p Q S G 5 5 W E 5 m R k l H a T N 2 e V l v N k F V e U 1 6 T l Z i a z l M U z B k S 1 N z S H V h N 3 Q z N 3 h F e U 1 s V C 9 E V V F G d 2 V 2 W G I v S H d Z U 0 R F W X J H d W k w S X F N Q k N s Z 1 k w Y m Q y T E V D Q i t j T 1 J P U X A v Y y 9 l Z k l j d l h z U F I x Q 1 F a a m N Z M j d m d n c 3 Q m h F e l h h V j l u R H h Q e j V x e k I w N k c 5 S V R G V C t J R F I r L 0 N 6 M D Z l T 3 A w Z k d 6 U k V m S F l O U 2 9 L Z m o 1 N T J I S X l N a k k x W H N K Z V B j d U V v T U h q O F d H R G R 0 e i 9 k N 0 1 6 R X o 4 K y s 4 c j N M d j N T T 1 U r T F Z w M F J k K y t Y c m s 2 c n F i d m F k c T B B O X p k U F h K M T d M e T h o L 1 R U c 0 d F V D B h R k R u M X h 2 S z J n T 0 h 2 d 1 R 2 W H N Q d z d G a i 9 y b 3 V T c U V s a 1 V p d 2 F 0 V V d U S i s r K 0 l 0 L 2 R t c H F t d G 9 I e T h q S T k r a m Z m e F R t e k Z r T 1 U x T l R y W l N o W j g r a E d E V n F x c 3 J 0 b z B a T l J j K 2 V R N 1 h 5 M m Z w c T Z k S U 5 t R E p s U V o 3 Z W 0 1 N m V E c U V 3 U 2 F O L z Z l b n B L b y 9 o N j d 0 W E l Y a D U 1 Y 2 9 0 Y k 5 p d 1 h l R W U 3 Z H k 1 e S t q Y j F 3 c 2 5 U L z Z s O U h p V E o 4 L 0 g r d l h i O C 9 U M 0 t K T 1 d s b z d 0 M i 9 m a n p 6 L 1 B B Z 0 Q 4 L 1 F N d 1 l N Q k l 2 S G 9 W a 2 0 r Z l F k b 3 p Z b 1 F Q e G 9 5 W n B q U T Q v d U Z E T E 1 h T W 1 Z Y X R X L z N 5 Z l B 6 M z d 6 O W c 5 T 2 l w R 0 R W c U N q N T h p T l g 0 Z l V 1 W G J z Q z J i Z n Z 5 L 0 x u N j d L Z W Z o c U p O b T U 5 M F h R e V Z v c U 5 q M E s 1 Z E w r e m Z m M H p s U H U 3 d U h t a m F 0 T U 1 Y T E J X U l l S c 3 h 3 Z 2 V 6 W m k z N 3 J H U G N 1 b l V Q M j d m d l I w a E l x T k x 0 V T Z j d V J K O C t u Z 1 U r M E t G T D J 1 e X Z l Z k x r T 1 l Z T U d Z d l J v M V U v Q n d 3 Y k 5 n R 3 R X d l Z R Z W M r W l B Z a V Z t c H F H U F h z T 3 F 3 M X M 1 Y m V I R H d N e F l v U V B G a T F h O D h V K 2 s v U k x T R W d v d k w z b n d 0 d D d E d D Y r M W Q 3 Z 3 k z M z d q b U x Z c 0 l t N G N P R m F u d D Z 2 e V g y U X U 3 c 0 g r e n M v Z z R t d U M 2 Q n J t b 3 h h Y T l m T 0 R Y N S t o K 0 h y N n d k W D E 2 O W h a S l J 6 L 0 0 3 S 3 l o S U N n U U F B W U d s c G d i Q 3 d D T X l Z c 1 F T N 2 R x M k R t V m t S M l g 3 K y 9 1 Z H g v Z n J m b U R Q S F c r M 3 h U c H c 0 a D F 1 M z d z b n R K e G F M T V h 2 M m N n Z 0 V 3 T 1 R K W T J C c X F y M n Z j O W 1 5 R F J B S 2 s 5 Q z d k M 2 N r S m F V Q T B P d 2 1 4 d D d l V m 1 0 b E t r e E t s M 2 J D M T E v W H c r b l R B Z W p i d H l m S 2 x 5 K 3 J z T S 9 2 d i s 5 Q m V u b z Z V b E x T R U I 4 Z m o 1 a V l P S V N I U n l J e U 1 o b 2 l r U W l P a m c 3 N D g 4 O W R T b y t m a 1 p H Q j l Q V G N C U W p 6 O G g 0 c S 9 O e m R Q V l E r c E 9 U R k g z O X N R W m t 5 c F Z W d W o 0 M l Y x d V h j Y n Z 2 V W x 5 N z N w N W 8 z Y j R J M W E 3 W m k 4 K 2 J k Y U 5 2 V 0 R a Y V d G d m x X R m t N a E V B Z 1 F G e G V Q Y y t j d T R j Y 2 Z P K 0 N y c j J y b S t W Z 1 p H W m x J U 2 t x V 2 p U N l B q M D l B U W t J a T R 1 T G k v N n R Y c 1 l p T 2 p r V l V W R F N p b 3 F J U k Z 4 Y 1 B H e H R y S E R t e U R W W l d s Z 3 J I V z d G a U U x S l Q w M U N y V m p Y N C s 1 L 1 B V N W 5 z N 0 d 6 U n N t W F R Q U D l O O U d W d D I 3 W V A y N 2 Z 2 M T J q Z k F R U G M 0 Z U h S V C s 0 M W l V U 0 N X Y k 9 X S V N E Z 0 t n U U N B U V l O K 2 x t M j d l a F J m M X k v Z m d m U G 5 3 Z G o z c n h K c 3 Z h a V d i T k d L R j Y 4 R 0 R a c z J J N 3 Z 2 b X N H Q z R 1 U D d V a F l X R G h p W S t O U X U z Y j F m U G p y c E 1 6 T n p R Q j g 3 T H h J U 1 V s Q m N I Q U l C Z z R j a m Z I a m g 2 T m p 4 K y 9 6 N 2 J N b 2 Y 0 V 0 h S K 0 x l d l V l b 1 d y V 1 M w d X V O b l o w T j N y L y 9 n Q j A 3 O X F O T m 0 1 W n d j W E h P O V d j c 1 h i b 0 J 0 M i 9 m Q n d C T W 1 i S U F 5 N W Z Q M H V q Y W R 1 a l F D Y m k 0 b E 1 I Q W d i M X k v W m 1 G M 2 F W T E 5 5 Q V F D T k N p U l p N O H Z m L 1 l z Z E 1 v V l V y N l R L R E 0 1 O T d y d U x p V X d m N z l t M V J 1 d j N q e E 9 o S V R o W E J 3 S 0 p y b n p 6 Q m s r U j J n d T N I a l p M N G V q d 3 F t Z i 8 1 N W d p c F Z L c 2 1 1 e W J u M T h 1 V n I y T m 5 a d 3 R I U l F l V S s r L 1 l k e G M y Y m Q y R m l Z b 3 h m Z n V t a H N E M G t K T 3 k v a k R q U y 9 x b U F n S 3 R J V G s 3 b W Z V Q T I y d X F 2 e W N q S X h J S U Z x M k Z z Y k l 3 e F k z N E Z B S W h F S W h n W k d j b j Z D O V c 1 Y y t j Q k 5 t N 2 N n Y X B W L z R l S k U w Y 0 F B S G J z M k k v d D I v Z m o w c V h y V 0 x C Z 0 N v b 1 Z r N 2 J w N j l k d n k v U G Z Y N n F V R T d w M S s w S G w 5 c X d C R E 8 3 d V h m T D h H Y V I 3 K 1 h r Z H k r b W V J N 3 Y 0 K 0 V S T W 1 E Q W J J U 0 Z o Q U l E U 3 B V d G k 5 R 2 p O Q m 1 C b V p H U m k z Y n F 0 S 3 J j N 0 9 O a W p Y e i 9 w S U N D e F d J S 3 J W M i 9 C M U 5 R V V R a c z I x T 2 o 0 O U 9 V W m Z D Q X F O N l B X d 3 N M Q z B i Y X R a Z z l k S j A 3 c 2 x s M F F 5 c G N 2 a T B H R G Z z Y W 1 U V H V 4 Z S 9 k Q k R C N 2 N X N 2 J m c z J j d j h k Z G Z s M 0 1 N U k Q x O S t x L 0 N m c W 1 w Y V l p T W p N S 0 R C N E d J a W 9 y R z R z W F R s W G F 3 Z m E 3 O S s 0 L 2 g 0 c 1 h y Q U l E T m 0 z Z G g 4 M m J s d 1 J C b E R Q a 0 c r O W l 4 M D B o T l R a W D l i b X R y Q X p N e m M 1 d y 9 m d 1 h X M W g r L 3 A 0 b 1 Z 5 N k 5 S b z d y d z l k M H J l O D N V M U F S V 1 Z s Y X d 0 c m J D L y 8 1 W E h 0 Y l d W c k N 5 c 2 t K O G Z D T H M 3 R 3 k w V m 1 h e F d J e j k r N C 9 C M H R J Q 1 h i c T B V O W d l R 1 B n T W Q r O C t S T S t l b l d G d W J v W m x 5 e m J D M W J V U k c v b E N 5 T V d s V E w 0 Y 0 o y d j J 5 U H o 1 c T V S d W o 0 b U p W Y m x k M 1 R Z Q U t G T 2 1 s T 3 l t S W t 0 K 2 x 6 c z d W Z V h J W W 0 5 d m k 2 a W 9 h R X l j T 0 J 1 b F M 1 Z F V 1 V i s 1 Y 2 1 Y U X A 4 K 1 B u M T N H d 2 1 q b H l z M X F 0 M m N G d n h j d V h J U E d q Z X V y M 0 0 v Y T J n c E R o b n l j T G R l a n h 4 Q 2 t w N m N q T l R V T k t T b X B 1 U m 9 C S 0 J B S V l H Z G 5 n K 0 x G S F h I M z d q O E t I W W p I a n A z R 3 B V c z N B Q U N u V H A z S H F W T j V D M F J W c m x 3 Q k x W c z J 4 Z E t s N n l F U 0 t V O E Z F Q k 1 U a T B X T D F x c m N C a 0 R s Z G 0 v d j N N M T Z K Y z J j T 0 x G Y j d m Y U 9 I W D l S Z U U w c 2 x t R C s v S l V J Q 0 x p S 0 Z p M m F Z c 0 F B K 1 h 2 R G h R d W 5 Z U H I w e G J o N D h U b z h Q Q 1 p n M W F x N W N I Q 3 d o N F h p R U l U R 0 F B Q W d B R W x F U V Z T R k J Z W U 4 2 N C 9 a c z V m a C 9 Q a 3 J j a D F B b H k v Z k J B Q 1 Z I Z F N B T k x Y e S t Q R 3 o x S l o z M D Z Z b H N r R k F G a G J t Q U N C T G 8 5 S z l l d 2 V V S z F j V 1 B q N X p N V y 9 l S 3 J 4 O C t V Y m p o M E Q 2 c 3 M 2 Z H V 3 d 0 F h T i 8 r T z Z Y Y l R V e E 0 4 T n R 2 d 3 p G c T F C V G N 1 Z k 1 n M T R H b 2 d J Q 3 J 1 S H o 1 Q m x x M W F v Y U d E Y i 9 D N H N Y c k 1 H c l V G S 3 h j T 1 F m V z F s Y X k v Z H p k U G V E c 1 h C T E x s N n V 2 Z D R Z Z 0 x p N G V j K 2 V 1 U U V w S 0 t t Y l B u b 2 h X c l p y b D Z 2 M V h y O T d D N H N Y c l l H U m t C R C s v R F d v S H c r U 2 x v M C 9 k T E t j c 0 Z 5 O W V n N m 1 w S 1 Z 4 Z E c r W D Y r Q 1 J s W l d Y N T J Z T k 9 M b D I 2 Z 2 F T a 1 p O b n Y 0 Z U d S N k 4 1 O T B P Y 1 d U Y 2 F R b j c 4 T G 1 z Z V B u O E x U M H d l d X J s O W p 3 W U l w T U R M S 0 9 m Q 1 F u V k N Z a E F r V F p p T W x K U l Z i d G l 4 V j J t N T g r Q k N M M j d m d n c 4 e X N D R H A x Y X F 2 a V N O S V o y a V l t e G t o S l N j W G F 0 V n N S R V J F R m 9 U Q V p 2 W H A x e m U y Z n B U Z S t S S C 9 O d W 5 W Y j h l K y 9 y e k J p e E V C V X J s d 1 I w Z E V 4 b U R C a E Z 0 e m N t c U Z m d j U 0 c X k z Y n I x a j N z M 0 h s Q U 5 z d k t 5 c 2 9 T Y V d u c E 1 E T X J n c 0 d E Z X l N c U t o c W 5 U c D N I N E 1 G a n N Y e j V M R l N z V 0 E 2 N 2 R o M 0 0 4 L y t M T 2 5 W c X F B e E V 2 W D M 3 R H B j d V h V Z V R K Z z F R d V h M R l B I O E d G U X p X M W x a b z N i c k Z a e D N q N k Z I T n M 4 U U l o V W t Z T z N Z Y V F r T E M w S 2 5 U O T N q N j l G L 3 M y M 2 N V b H B Z V 0 d E c F U 4 V G 5 y V T V t W k d X c n Z j V n h j e X N q N m p C N D l l b 0 l Q S D J M U n J G b G p q U V p Y c V F 2 T W F S S z B V N 1 p Q d z R a M X N X Y k 5 2 Q n p m Y T h n T V B o R D E y M i 9 E d E h M Y 1 R 3 T k N m Z n A w e D R r V F o v S G 9 V V k M r Z l l h b H B R V l d y c F J P Y m J 4 M T Z 4 N 0 d q S m 1 H e l p 1 W H l y Y U h o c j V E K y 9 Z L 3 E z e S 9 x a E 1 y K z g z c m 5 U c 1 B z S G F 0 T l B w c 2 J H e U 1 v V V A 3 d 0 5 a V 2 Z T R G s 0 T U V U Q 0 E 1 K 2 c 3 S m x O W j l 0 b 0 k 4 M m I 5 N m x k T G J I N z c v d m t m d T l V N m Z 2 M G F o U l h R Q k F o d z Z 0 T V h I a U N C U X B V a 1 R o Z l Y r Q 2 t a R V J 6 c D Y 5 a U l p S U t M U n I x M H B 1 O W g 0 Q W 5 E b H p B V 2 Z P W E V U d j N 0 M F J F U k d G c T F k d j R m R G h r K 2 p W c X l 0 R 2 p C Z 0 l Z M k 5 q b l p T Y m N 1 L 1 Q w U 3 R p c 1 F S Z V h w T l F w V X B G a k I 0 O V Z L T V J X d G x s c F g 3 S 3 k z W l Y y M n J X c k t v U W l N c n Z j b X R h e H V 6 d T N 2 M E h k K y 8 r b z N K N 3 Z Y c T F E V F l R c F V s S E d D R E 4 z Z n o 2 O V Z 1 V j I 0 c 1 h M e V l Y a U 1 w Y U 4 4 Z m M z Q X p X M W x h d 3 R E U 1 h Q Z n p a M k Z q R D F 0 W U d k b l k y c 0 x l M 2 h i M j l I W W 9 X d F l P R G d 6 M G N I S X J D d 2 F H b 3 l o b k R R V U h Q c 1 d M R k p s U 3 N X Q T d y M W k y R W 1 W b m U w L 0 l a R 1 V u Y n Z 5 T k g v R l h t c E J Z S 2 s z S z h j V m U x M 1 J B R F V k M j Z E V V J F U k Z T T y s r W D B v S E Q x N m 5 H V j E 2 Z m N y d W V T b n A 2 T 3 V Y T l g 0 T n k 1 e T J q U m 9 n b m 1 6 d l Z X N k Z n e U 5 U W E Y z T G s r b U Q 1 O U 1 a S 1 R V M k J q W X k z Y j F y Y X R H N n l 0 c m R D O G V X T z U 5 N X c v Z n d V Q V Z L W k 8 v d l h Y d m 1 q W n N t b U 9 z e V d 5 c n c 5 c W J H d 0 1 V M U 1 U d W R u U E R S c l V 3 Y 2 F O a X p G M j d I U T B i R m h Y c 3 o r Y X Z p a X h X S U p q e C 9 4 U n B F Z 1 J 0 R z N y b G 1 Q O V h y c D B Q W l l 1 W G E 5 M F c r W E t G Y k J 6 c D N 4 d 0 9 6 V D B I U l l z V 0 E w S E I z d E 1 t R E F D O X Z h M k V J b E V X T F p z S T B h T 2 5 J d z F h K 2 J M Z 2 x I N U 9 S T z V z T E 8 z d D h Q e T V i T X d h d F F V V E p 1 M k N H S 3 h X T 0 9 P b k l j U E F 6 R j E 2 a 0 t J e F d L T U h 6 O D h 4 e G 5 a V 2 F Q b W N 5 T 2 4 2 M j l Z V 0 R q d T N Y c 0 V O e m R Y e n V y K 0 R N V 0 t P V 0 R h d E h G e X I 1 M D d k d 2 x Y c n R 4 Q 2 p 4 N G R V Y W R P a l J 5 U D h m a X h o M X d n e X N U R U p N Z U J W b G 5 u W W 4 0 T n l L S X Z v M G F O c W 1 q U W 9 B N H V Y N z Z C d F d 0 O U 1 X c l V F S T N m S 3 h h T E 1 Y W H F R b 1 N I U j Z K M T Z 4 W n d k a T Z s Z E w 4 L y 9 6 d 0 x z V m l N S D M 1 b 3 J Y T E F h b G F x W U 9 s O W d T b l d y S m 1 Q R V N O O H N H c l Z G a V F u c D h q T j Z q W W s y d T Z 2 d V h E a E d n N G N P Q T V Y M T B h e V o 4 T 2 l S Z T B B Q U p z M j d j U l h Y O V Z R e U J C e C 9 Q a F p I R G x 5 Q 3 N I Q m J 5 Q V F D T k N z V 1 d N T U d P Q 0 9 t a l d y e X Z Z e E 1 U S E J 0 R 2 5 q V U x T b 0 h m Y n N P W X c x Y T N 5 e F l z V n N B S 3 B u c V l 3 Y k 5 3 T T N i d n l O T F Z 1 V 2 9 W Y X R h a X J M U E d E Q U t L U 2 t w T W 0 5 S m h R S 0 l S W k w 4 T 3 p a e T F 5 b k k 5 T j B 4 Z 3 g 5 T 1 E 0 T 1 J U L z d 1 V k x U U U 5 T S E Q 3 R V l P M 1 k 2 W H J 3 S V J v c 1 d U Z U h q T X h L e H N m S H c 5 U F R H M X E x K 2 l J M k 5 4 M i s v R F Z Q Y m o y a G h Z Y U Z 5 Z 0 1 X b j k 4 a W 5 U M H V Y M D J u Z H V y b E c 1 Z n Z 4 e D Q 0 S 3 I 1 M D V j d 0 Z D W V p M U 2 J k b j N B Y V R Q Z F o 4 c V g 1 N 1 g 2 W n d Z Z k N D c V I 0 O U 9 j c i 9 u S m t k N m R z Y k d 4 Z 3 B w N k l L Q 1 h 1 R E 9 u U W V 5 M z V z M G F Z Q V N K W X B q N T g 0 L 0 F B R G Z m O T l T d H U z T m 0 0 O F B l a 0 p o c 3 B M W G x I Z V V t S m t W d 1 p J b D B 6 R j E 2 a U w w N 0 5 r U k F v R k F k c U 5 o Y T J 1 T j N y M j d L N 3 p u e E l s e l N F a E l W T G 9 0 d T h l U G 4 4 T G J l d z V N V F U z a D R k R V g 2 O W R 2 e D l X c n Q 3 R m l 4 V 3 k 1 M F p K W k 1 q S X l z W H o 1 U m d R S H Y 0 R 2 p v d 0 5 X c k p p a j l 2 a j Y 3 d V R K U F h q M U t n U k J R U y 9 3 d 3 c v e U k x c m o 0 a E p 3 N E 1 B e D l P c l Z W U z Z 3 W j J w c X F 0 R k 5 6 W m d 4 M H h S Z W U v O C t X d l o 2 b l R v M V V M O S t u U n d 2 R U I 4 K 3 h H R G 1 6 S S 9 C e T V r e n g 2 T k x s M 1 p Z d E d n d F R w M z Z T M k Z V e k 5 X c n Q 5 R 3 F s U 3 R N V E V 4 U X F w U V R k d X h Z Z z J u V E Z z T F A 3 d 2 l D Z 2 w 1 Z y 9 2 e E p L R n J V U H N m e V U 4 R n o r Z k l O M 0 w v L 0 N H W E x s c z V U T U V m V n p V R l d t a G x s M j l W d D A 5 V G 5 s a n M x T l U w d V Z V W n V w c G l U V k 5 h N m d W b X p 6 T F Q x L 3 p D L 2 o v d m 1 U U 2 p H a l p 1 Q n R M U j B m U H Z 0 T j d o N T g y N m V q b E 8 r Z k Z s V X E v W S 8 y Z S 9 Y c n Y y c G R M K 2 1 U V H V v L 1 J 2 e T Q z e l F W N m 8 2 M 3 Q 2 O W k w Q m 1 a c W J L N 2 V I a E V U a 3 V x d H l y b C t Z U D F K R 1 I 3 e k Z w M G 5 3 R U J U M U h o d z Z 0 T V d u U 0 t K V V B U c 2 J H e H B n O W V 5 S X l N M F Z v M F V M O T d J W m x 5 M l l p T V B B W m 1 q U n B J R m V Y c 3 F 0 Y n R 5 W X F W a X l u c 2 4 2 T U h q M F Z m L y 8 5 Q U R Z M j h 2 Z G 5 s c F l X Q 2 1 0 N 1 Z x c F V I d n Y y Y l d K b m R B R j E r Z k l O d k h z W G l Z N G R 2 N G U 5 d m E z Y U I r R 2 N s Q 2 p o S 1 B k N 1 V s S X l m S H p t S V R r N U d m U G 5 6 N V U 5 d S 9 U b z B R b V p t U 0 t z V 3 J V R m 8 w Z F B 4 Z X J W O D d T U 1 p h R 3 d x M T I 3 T 3 V i T m 0 0 U U p F M l p q M X F 4 b H N M Q X d o N n Z y M T J y Z j g v a n h V O W 0 x W n N T S W d X c F R I M m 5 U N G N P b k l K R k k w T G x 6 V y t 6 W m M w a n V P V E 8 3 b k d h c k E 4 R G t 5 Y U 8 x V X N i Q 1 N D e V d Z T 3 R X U D d 4 K y 9 U Y l B N M H V L R n k r V z Q v M k 5 x M n V u L 3 p K W D h C N j F N R E V 5 R W 1 E M m J H L z A 3 e j h T Z m 4 1 S F V M R 2 l p O G J w O E p Z d j M 0 U m J 0 K z Z o V n E x c W 1 E W n R y T k x u b l B U M G R C d z R J Q j F z b 3 l 3 b F g 1 Y k 1 6 R X d J Q k F M W k V o U E 9 6 a V d 4 Z X Z V O G V I a E 1 3 S l l 0 d T F H M 2 J p M 1 V y M T g 3 Y j M 5 a 0 l h Y k 4 v c G 9 y V j I 1 a H h v d 2 x L R j N h Q 1 R O b l R w Q j l m O G J H e H B n N G N R U 0 d E Q m 1 I R 1 R P V 1 l Q Z n V k W E o 5 Y T h 1 V 2 J Z Q z V 1 U m 0 2 Z G 0 y S G 5 q M D d v M k x G Y 2 t o T F M 4 Z W x T e m Z n N n R v S U p p W W Z 1 M 0 M 5 d k F h a m Z Q b X l h T l Z L Z m F k N 1 J F U V V i d D I 2 a T B h T j Z x b 0 5 R Z 0 h T T k k 0 c E t h b E t 0 O F h H e G l F M l Z y T z A r a 1 N C Z 2 M 4 d 2 F k S T h 2 S C 8 v Q V M x Y U 5 N W G N 1 V D R 3 T W p K Q 3 N X S k Z z V z d k U W 9 3 W k 1 3 M U h q c H p D a X h m Q m 1 E b H p B c H l k V l d l Y z B V U k d S a W J P b j c 4 S 0 F K Z z V j N m x j U D Z j e U s x Y k 1 4 d m p 4 d 3 h W Z X Y z U G 5 B W V R D S k t Y Y n N 1 O E R R T z A r c E p y Q k I 2 S S t w U 3 d G a X l h V W R T N z k 4 M C t n M n N V T 3 E x Z X Z M U H R a V 1 V l S X B w M G p w c W F t V 0 x S b 0 t v S 0 N Y b U Q w N k t r S U N u b 0 9 B T E M x d G N Y S W t Z T V Y 5 c j k 2 O V R Z U 0 V o S 1 Z i c 3 Z 5 O T k 4 U D R l T X p G N W 1 a b V Z p K 2 Z C W W F O c X d M Z 2 N B S W E 5 Z j Z 3 c 0 5 q Q X V i U G 4 0 e H k 1 V D U y L 0 x 4 N U U 0 c l p z N W Z o e V p Q b k t G d T J O R m F 1 b k l 2 U 3 B a M D B L c j g r T z N 6 N E Z B N G Z Q b 2 5 T c F V 1 a W J 0 M l B v M T J X T E Z t S G d J Q 3 J N R E l 5 a 2 h 2 M X I 2 b n N E N C t w c W R J U k s r b n B H Y k x Y U z V Z c 2 d i Q 3 d j R m 1 r W H B X a 3 B H U z V m V 2 J P S E k 4 M m J W c G k 1 Y 3 J O M k w v L 0 d M c D J i U y 9 i R m h q N E R P S G h r V 2 p i d H B Y c 0 5 U c z d H N n h j T 1 F m T G w y L 0 M 4 Z U 5 u O F B i d E 9 3 Y W l D a U d S U 0 l S T m 0 z W U N r T j V n N X B T a U R n Q W N I U j N 3 N j Y 5 O W x X N j d l Z k 1 1 L 1 B 5 T 3 d N d H J N S m 8 z Y j R 6 b z Z N c H k y N j l k d T Q y M H R I U z B i O T h L e W N u S l N v L 3 h K Y 3 A 5 N H N R N X J G a X h D W C 8 4 O F R z Y 0 h G a H Y 4 e U k 2 T 2 d h O W V u b k F 5 M n V R W E h 2 e H F h e n Z T U l Y 3 Z T d z d m 1 u T T h N U E F a e G 8 r Z m h h U 2 t G T l N x V l E x Y n Q v c m w r V m p 1 N 2 w x V U J n K 1 U r Z U 9 Q U H h F V E U 0 d E J n M 3 B y Z F c x S G Z h S 3 E 0 N j F I a n l F S U N 3 d l B N Y m l u V G s 2 Q n Y 2 e V J k Z 0 V C V j d G Z 3 d X c W t w S 1 J p M U t n a C t Q b m 5 i c k o 5 a E 1 J a 3 B R T j B q S T J O W V d 4 c 2 p M N T l w W j F E Z S 9 Z Y 1 J 2 b n l a U l h T W W 1 Y T l p C Z z N i b G l P c z h u R l l q S G V 2 L z h B S j Z m a W N x K y 9 m Z n N P S l V v V V Y r Z 2 N z Y k N 3 U U Z K U 0 1 v S 0 N u a U 0 4 U E F v U k V k S i 8 y W C 9 l d E d r S k t s W X N w L 1 p 6 N m N 2 e D h 6 c 0 N B T 2 p W U z l v b T V 0 Z E R i b X B x R 2 4 3 N 2 J T W m V 2 b n l O W D M v d E t 4 d m R u Y V Z Y c j Y 2 S W o w L 0 E 5 d T M 3 T V h i c 2 R L e G F a Z G d E e W x U N T V w d E c r T z I z W V Z p e V p E M m 1 U V n V F Z 3 d k O V Z k N U R S R V Z G W S 9 U b 3 F V a E 9 U c 0 h J a 1 l O e k h B U 1 l K Y W M w d D d t V m t w S 0 N Q L z g 4 Q 3 d j S G V 6 U n F W Q T g 3 Z G h 6 Q S 9 m d V A x T D V I M 1 N 4 e F F 3 M U V C U V F j a E V C Z z l N b H J W L 0 Q 2 O V Z 1 M G F O R U V O V 3 B V M G V n N E 8 z Y X N o a 1 N p Z k 9 Z M D Z S O D d P e H Z N b m V 1 R F l j T W 1 Z d k h p Z F h C e E t a U G p 6 T G x 0 M i 9 i a D B L R V R L R k 9 t T k J Z d m 5 x W X k 4 S E h p e E R u R X h z Y W h j K 2 U y Y X Z 0 Z U 1 q T k Z D Z 0 5 u W E Z 5 Y 3 N Y T G x I T H g r S F d L U V F h Z 3 M y d W l 2 a V k 2 T 2 d i Z j N I R W d r R X R q Y T J t T D Y 5 T V g v c l d X Y m d Q a j R C T m t n O D h q S T k x a S t m Q k 9 t V C 8 4 N H k 5 T F R j e U M 2 Z G 0 w b k 4 1 c y t K a V l X U G o 1 e j B h N m R H M m J N R 0 M v M 1 d h b 0 N t N 2 R 1 M 2 N Q c j F 5 R U F n S H Y z S G t N c 2 x z R F J z U m o y N 3 o r c X N L K z c r O G N n Z W t E Q U l i b H R 2 c j U 3 O G Z 2 d m V 6 Q j k r a m k 1 Z E 1 F e E 1 Y S E l 6 T X h V R 1 B C Q 2 h V Z G U x b 3 V h T 2 5 V c 0 9 u U m 9 y W F l m a 1 V p R V h i c 0 9 3 d G Q z T H p J e k 0 5 R z l l d 2 Y 4 O X R z d 1 d T Q W N r U G J K Y k 5 5 N E d O T 2 5 M O G F O R z M v a m w x O D h N V 1 J J S C 9 6 M F U 1 Y z h Q e D l m d U h B V m l Z b E M y T n Z i d 3 R a V 2 Z w S 0 l T Q 1 J D V 0 Z n N H J L d 3 N V Y X l Z Z E w y O X J C V G 1 x b X p i d G s v b H R v U 0 V C S V h Q S U 0 y e E I w U 0 p F a V V j W l F z Q m F r S l Z 2 b j U z O T Y 1 e W p i b 3 l 6 c z Z s N E 9 i b W 1 1 T m 4 3 T n Q z V k x a T z A 2 Z U N n O S 9 B M T N j d k x s e T R C b 0 Z B T 2 t z c U x T M D k 1 N E t y Y 0 8 v Z U k 0 d 2 J O e D F H U m t a W X N H Q 3 F M S F Z M b n o 3 Z F l X S m l o T l d y Z j B m L y 9 p T X h h R k J 2 Z E 8 3 O F B m Y n Z Q N F k 5 Z X c 0 a k l 5 T U R i b T Z 1 b U R 4 N X R O S U 9 H V V B r N V R V S X Q y N 2 R 4 Z H k 1 e T d G L y 8 y W V l H e H Z E M y 8 4 O E F n S 3 V v b F d y W m 5 M c m h l W E d r U 0 1 m R j Z M Y 3 Z I a 1 h 0 b T N i Q j J m b l V n c W R j Y 2 9 1 R W h F U l V l a l J Z d 2 h F S X B I U 0 F L c V Z s U 1 c r L 2 R Z V l Y 2 N 2 N 4 T n U z W W J M W E w x e T R o d E t s b m Z E V l Y v S T N 6 a 1 p H U m h n L 2 Z q a C s r c W t U M D B V V V V u L z g 4 Y W N z V G R x V k s 3 Y z B l b y t M U 3 h t b G d h a U 1 q R X l z V 3 J V R j B k R X h z T E 9 6 Z 1 p l W G Z N N T d r V W l F c F V z M 0 l E V T F G W W N P Y m Y y c 0 V m b W Z X K z Z 5 W l V z a k 9 U a 0 Z w M D c 5 c F h Z V U l h b m 0 2 T 2 l B R W l V Y 2 N m e j R H Y l d C c U 8 z Y j k 2 c z l q b 3 R M b V J 3 R F V l S G h F Y m x P Q j Z I T X Q 5 O D J S W E J 3 Q 0 J J V G h a Z z N i e E w r K 2 V j S k h q O S t p a 3 V Y a n V U N l d D M W J k c 3 Q 1 c C 8 5 c z N M Z 1 k 1 d W J t b U R W c k t W N j l D c 0 d n U W Z M d C 8 r e l p F K 1 h 5 M U 5 P W G 9 l b E R X S l V x R l Z H e l p s V U 1 H O V p m T H Z E N D d O b E x l S H A 2 W T l p d y 9 1 a l p z e E 1 l U D M 2 S 2 J k d j J Z Z X J V T W J L Q k d a N m V B d 0 Z J Q T F G V n E x Y V M v U T V J Q i 8 3 c z J u V V F E U n Q r b F d N U V N p S 1 J Z U G h 3 Y j h U R X h H S F h y c l d 5 M l p 4 Q 1 l S S W l J c U x 3 O W R m M W N P Z k 9 B L 2 o 3 Q n l B e U 1 n c V J r Z E d J a W 5 v U H N W a U N R W V B H e W g z T H d z S U N K V X N X M X l p T k Z I M D V W N i 9 l d 2 o v L 1 B B R W d u Y m 1 X S l M 4 T G t I Z n A w b D Q y d W p R e F V R Z 2 Z u N 2 w 0 K 0 R B U W J k c T B 4 T U N C e X R l O D l m R G 9 o N W l Z T 0 5 t Y U Z L U m M 5 K z R k R U J r W m p m c j F h N n N k e U Z L a W h D T 0 d E Z X N Q W T J N a m R P K 3 V l W W V Q c G 1 s d V Z W b T V j a k 8 r K z Y 0 N W F 0 Z X V E Z 0 R 3 O H p 1 S 3 h F U W h Y R n p L d 0 1 o S W d Q W H J G e X E 4 W j h h T U p i a D U 4 e T V z Y l c w U U d 2 b 0 9 6 c z R s M G J 4 N U U 2 N G o 5 N T h q U j A 1 a D h l S j F L c m R m d m 5 3 e j E 1 M T Z s e T R k M F Z r N m R 2 c X l h d F d x a H N H R G U y U H o 1 b D N Z d E d r b j F x M V R Q Q W V 6 W E x 0 M k c 1 c z M 3 M E x 4 N H N X d 1 p z M D h s W U 0 4 V T F K U 1 p C M m x P U V Z L T W p N e l l X e H N w U E I 2 M W F x V l V M V n F w V n o 4 S m Z w S E c v M D F q b z R P c U Z t e k t o N C 9 m b 3 J Y c j k v Q 3 d j R W V S W X Z h b 1 V J R k Y 5 a m I y O E h P e m d a M m R y W T R l Z k l j L 1 A z U H k 2 V V J j M 2 Z 2 c k 5 B d V J F Z k h B S k N t Q m c w S k N j U E 1 t V X N 3 Z X Z S U W h i U i s y W j A 5 Z T F G a D N W d C 8 v L 1 B 3 O T F k Y 0 M x Z F Z u N l Z R b U l S O S s 0 N m l W Q 2 t u Z l A v O X Q z T G J o Z y 8 z W m l h S F F p N X J v T n l u Z H U w N k N G d G J H M 1 R w b 3 J q b V h Q W j d V M l V l U E h p T X B V c z M 0 T 1 h M M X p B M U 5 Z V z N 0 N W R j S D h H N W M 1 Y 2 d G Q 2 F o V z d j Z l l H M X R o Y V Z M W j J M S G p 2 M 3 c 5 Z D J M d F d 1 M z R 0 Q 2 h r e G d 3 d 0 I z d D I z K 1 g 2 N E R V d 1 l N b k F F a l R H M y t h T X U v N T g 1 Z m 8 z M z h V M n J W e n c v a n h 5 d E 9 n Z j J y e j V s M X F 0 e k 1 R b F h j T V J D b G h i c D V 6 b W d W T n h j W E Z J e k 5 U Q k V k S G F k U T F N V k d J V T Z m K 1 F 0 T 2 1 q Z U R p N G 9 6 U 3 B a M D B t a m x V d V h K R m h S T W 1 l d 0 J L S X B I Z z Y 2 L 3 J Z Z F N v S V Z p d 1 l E V U N B N T h C a 0 F Z U E h q O S t x b E F t Q U Z p e n h s Z m h j M G F P S E l 6 Y X R h d W h l Z k 1 t N k 5 t e k U r c l d y U 1 c z M 2 Q y O U t 5 c F Z L b z l a c z V a a H c 0 Y n Q y T G h 4 Q n l R U 0 N S d 2 M 3 R E Z 1 M 0 R C O D k 1 M W 1 1 V G o x M 2 Z Y c m Q 1 Q 1 F J Q V F n W F h o Y 0 l w R X V Q S j J a b V l F V k t 6 Y k Q y d G 9 L V F p v M H d K a 3 p G d 0 V B N 2 R v c D V o Y l Y x S 1 Z M T j N L M X Y 1 L 2 Z F Y m s x S k p R W k 1 X S W d 2 T D F I d 0 1 M a V k 1 Q m c w S 0 N m N G V i b U t w d F d M a F p M a 0 p n b 2 x P V 2 l a a E N x Y 0 h y e k p o U W J O d X h B e V p J b H N H L 2 Z K d G 0 2 W U J L S k J O O T g w e E h s e T V l R m 4 5 O U d q W S s z Y y t j Q n Z I N z l G d l B t V F V L S k V v N U l T V W 5 G b j M r Z V J k Z X U 3 V k N r U 0 J H Y 1 B u M E J F U k Z S Y 0 h G e H h y S m x H O V F l Y S 9 M a z B T c l R Y d V Z I d W I v N n F p W k t s M 2 F D d j M r Q V F p Q k t r N W t V e W h q a X p Y a n I x a T J 3 W m N 0 d W x X c y t T U 1 R T Z E x H c X Z o T k 5 P M j R 5 T W p M e l p i M l M 2 T 2 d Z V E p 3 N E F z K 2 U v W X R t e l J y T E 9 u M 2 o 0 a E k r K z l q c V p E M H N w c W R u d 0 1 U R V J P S G 0 y d E E 3 Q W 5 S b D N 6 N 3 B Z S X o z N 3 o 5 Z z h l S z F h T n Z X V F c 3 Z G w 2 e l o 2 V 1 h L b E 1 i S 2 x m S X p S T 0 x p N H V I d F B R Z G l z V m c y U 0 9 Q a X h X d T R m d j B P K 3 Z V Y m l m b n p K O H M 2 Z 2 d I c G J L Y n N v d 0 V C Y W V l b W t a R U F R b U d T M m 5 Q a H h v M l R F Q W d F Y U 5 t e U t k Y X M 4 Y 1 h h d F Z 0 b E 0 y V 2 V Q W H N K a V V T Q z Z 0 V X I 0 O E 9 I V 1 B q N 2 4 0 Z T l 2 U j J j b l V z a U x D e G N 0 a G h 3 c V Z K T 0 t G b X l C R X F X T E t G e U h R b l N I Y k Z Z a l B Y c n R 5 d m R s c G N G e U p z M G F m a G Z I W W p B d U h I V E V S S V N o c V p O R z h x T n Z G Y k c y O X N M N z k 1 R n l O M E R r c U x o d y 9 0 c n R G L 1 B u c D F 5 M 3 V r V G V i b V g 2 T l B I R T Z W T G w w U m 1 a a V l P S H o 2 S n B L U m s x S z V k S F h G e E N k a T c 5 N 0 R h O T Z h a 3 B P T E t s W n R v M G F J c G d v S m V B Q U F h T j I 2 Q U N 4 Z X V Z Z V R J S V F y c j R C b W k 4 d V h M b 2 x N b i t a a 0 h E e D g r U V V o S U t P c l V x U 0 d Y S 1 V S V F h G d l h z U F R 2 N 3 c 2 Q l F B Q j M 5 O D V x O T J 2 Y X R C S D Y 5 Z X V K O X U y L 1 E 4 b V N K V l R 1 d D M z N 2 Z s b U F v b m p 4 W X Y r O V Y v M D l 0 Y n J 0 R G c 3 M k 9 I b H l q O H J 0 K 2 t i Y i 9 U V X J W c 3 l H a V l t S l h B c j R U O V d 1 W F I y N 2 Q v K 0 J L b F V x e W R x R G 1 K Z z R o Z S 8 5 K 2 Z O Z 0 F O S k J s S U d C e i 9 E a X h T d D R l d n B n N E 1 C Z U d E U 2 9 0 O W 8 y T 2 l C Q T l m M 0 Q w c V V i R k l K V j J S M D R j Q n h D W V J K R 2 p C a k U 5 a 2 9 Q W l I 4 W W w 5 M n V Y U W R o Y j I r b m N y c 3 l n W U h Q c 0 h X c k g 2 N W Z 2 d 0 1 B c U Z p e E h H Y k 9 u S U R L b F N 2 S T d i Z H A w e T Z F a F l Y T D B o U W J H U W t 3 Y 0 d B d k 5 H b l N B Q X N X c k 1 L T E Y 2 K 3 d Z T U Z x Y k 4 2 O E N 6 M T Z k T U t B Q W U 0 Y W Z Y N V E w S E 0 4 Z W h R R V F K c G U 4 b E 5 o W V J F Q U F D Y 2 4 x V z F x b H F 5 T V B q T m 5 m c H g 5 K 0 d t S y 9 i V n J 0 M n B V T G x L T 2 d T Z 2 x R a 0 p D O H p S T j h W T X B L Y W 5 v M E 9 F W D l P a l J F V 1 B I U 2 p z e V h y M E t 3 Y 3 F W V z J C a F l h S H h D U D V Q M W F 4 W k Z Y W H I x c 1 M r Z l V j U k V I Q V Z G U 3 E 0 W U 9 U S X d X a m F 0 S 0 h D d n J k d j M x Z T V U c E N 5 a D V L U k l 3 Z k Q x T l F V O C t a T l V 0 a V d t Q 2 p F O W V 0 M 2 N Q Y n N K Y 1 R H U 2 9 O W l d S M k 1 j W E h 4 T 0 h E Z 0 9 O N i t m W W Z h d G F 1 a m V 2 W E t C c j M y d 0 1 h T k 8 v R G l 4 U 3 U 1 M X c 0 Z m x u K 2 9 6 S j V H T E 9 2 R 0 p q R H d t Z H B S c j A 1 T 0 p m R G p q e C 9 y N X I v L 3 Z r S n c 4 S n Y v Z n B O Z z A 2 Y W R j S G Z 2 Q W 5 0 N 0 8 2 W H Z q N H g 4 a n l O S C 9 G R z d k b l Z a U T U x Z G V u c T Y w a W 1 v O G Z I e D J M V k x 1 c m J a M W F 1 M z R P S F J E N X M y N 2 N U e D Q y Y 3 d Z W U l u V 3 J W c X B y T E 1 W S E F K a F V u d z l w N k Q 5 U F I w Z U h r T m t n V n p B T W h 5 U S t l b U l 5 b 3 c 4 Q m 0 y Y j k r U E g z L 3 N J S 3 N U c T F k d n d k R 2 p w e U V T a W R D a l I w Z l o 0 c T h o S V d G S 2 J 4 S 3 l t e k p s c k 5 M W D g 3 U G N M V m 8 w e G I 1 O V I 3 T 2 R S M U p 0 M n J U U W F N M 0 F E e D l p W k c z N X A 2 b X l E R V d 6 W m w 5 a n k 1 Y m R P S G Z 1 a 3 R M d E V S R l J B S U J p e F l w K z F 1 Z V V L M W R H R m p U S U Q x a 1 A 3 V m 0 2 Z E 5 H c 1 U x R V R w M D l m d 0 t 4 W j Z 2 T l N x N 3 Z Q Y 0 h J c W p x T k h 0 K 2 R i Z V F x N 1 J Z d l d L b j A 5 Y T J D T n F 1 M V p h N T B v M D c r L 0 8 5 e m R 1 O H J X e U R F M 0 4 w T n N i R H p P b k x t Q W d R T i 9 s a j N V K y 9 2 N 0 t l M U V T R X B L e H B n e D B 4 Q V Z G W T I 1 Y z M x U X B Z b z B r T 2 p s T l J n b F N o V E h x b F Z i N E 9 u c G c 2 b F R 4 N k J 0 V 3 p k a 1 p r c l h x c 3 F l M n g 4 Q W Z I e E c 0 c H R 2 R 3 N I V z F n Y V B I a j J S M i 9 i N D h U U G N 2 L z l J Y m c z U 1 h y M j Y 0 Y 0 t G Y X p o O C t D V G M z R n p S b 0 V F Z D N M d j N E d 0 R w L 2 V I W F g 5 Z E R 5 N V p O W m V r b V d y Z n V D W W x F b 3 J C M l N Y R H d H e m c 3 b D V K c l A w b T M v d m p q T 0 Y 2 O U N s R z Y 3 W E 1 H T 1 p p W k Z V R k 1 U Q n h j W G I v R 3 R X d T M w Y n k 1 K 3 R t b m J I O F V 4 Y 1 V s b 0 g z N 2 5 6 W G V Y N V B u e U s x Y l Y 4 c W x h U W N n Y T N j e U 1 q S n p Q U k o 0 e j U 3 M U F L U n J V b V Z r W k 1 v R 1 A y e m F 0 Q U 5 K U 2 V y V E l K O D V j d 0 V w S 2 F s b z N i c T V M Q k R W b 2 t V V E h E N T h F c m R 1 M 1 Z Y N m p H b G 8 2 d F d y a l h y M V B x W X Z p N H R M d 0 U 4 L 0 R Z V 3 R y U T J X T E p r d X Q 0 Y k 1 r U 0 9 u W U d O a k x U Z W 9 n Y 2 p J U 0 t C U n A 2 c V J r U U R E a H c 5 U X U w O U l T Q 2 o 4 L 0 J S V H J I M D Z D e U R M d V h N W E l S W k w w S 1 p O Q 3 h n W k t R O G 9 H R n B H R z I z M z E x a G J X O G 1 l Z T l W W n V u U W 1 B S 0 J L b F V v S U R I d 0 d I N S s 1 c U Y r L 2 p t e n d y M U N Z a E h Q b k x r T W d F S 0 J P b l J x b 1 V N R U Z 6 c z R s T V d u U 1 B Q a j Y 3 c 1 d E Q j Q 4 e G Q r N G t o Z l h x c z Z o N 0 p s W V h Y R X B J U 0 l T Z j N 4 R T R P U l h Q T V J V Y k d i Y n o 1 N j l n N m x U c E x F O V R V M V A w N 2 R z R E F 3 Y j B 5 d F Y 5 V F B Y c W x i R n Q y e W 9 j T 1 h J S 3 Z y N T c 4 Z U Z E c k 5 v Z z d x Z X k r a k J 0 Y k t 6 e D V N b H p o Z T F a Z l Q y Y U R C c j V O S 0 5 Q W H Z j a D F S a U l V c U p Z c 2 F J c T F 6 N V J a c 0 d D M V V w Z n Q 3 Q X d S K 1 h L R m Z E b z B j Y 1 p T Y U d o N F F D a 3 M w Z U d E N S t Z c C 9 M M T d k c 0 R k Z X Z X b E t X S D Z k c T F 2 Y 0 l J M n l 3 L y 8 5 d 0 5 p W W x D Z E 8 z Y V R w W m l U M V B 4 O F l r S U R I e U t S N C t D Y 1 B m d V B 3 Z 0 1 m Q W F 4 V 0 p y U H V r N m R H d W p T c F I y K y t h W W h y b H k 1 a F p N b i 8 4 S 2 p S M D l r S T h z R k F n R W N I U j F R c G t 4 c E Z D O W V E R V d M M m 1 I S W t E N E d j N E 9 6 Z n Y w a V p H Y k t 6 e n A 2 O X k 0 Q 3 N i R n h x R m x U O V F L U k w x N E U 0 O F d M W U p Y Y m E 5 Y X N L a G V J T 2 5 U b 0 J F e E 5 U W k d S a 1 l F U E g y S 3 h a O D h o M 0 x 4 N U Y y d l h M b E M 2 e V B U R 2 p U d V F r W k d C L 3 Y z Z E 1 Y N z h U S V h 0 N m V r W l N s T m 9 4 Y 2 N u e X I z d T R k R V B M V n M y e G J s e m x 6 Q m x 5 Z 0 s w Y S t l R 0 N S T k d H S F R 3 c 1 R C N i t 2 U m Z S R V J F b 1 h u e n h n c X p H Y k 0 2 Y 0 Z Y Z D F I N H F P a m 9 H V T Z Z c 1 F M V n E v O F B v M G I 5 Q 0 p C S W h J T 0 F h a m g 0 O W p i c D F h O E h k d l F 1 M m J k d U h p S W d v a F N u Y W 4 y c m V 2 Q X R F S X B I S z B W M z V X V z Q z T j F l R W h Z V X J 2 S j V U a W d 1 S l J J S m p 4 M D V q M 1 R y c G c w R 1 h M b T N o N W F W N j N U M T l W c V Z L S m R T c V Z R M W x 5 e m 9 y M 1 g 3 Z 3 d I R U F V Q m 1 3 T m p N c m d 2 Z n Z v e E V a K 1 I 1 T 1 R z V W h r V W d n R m 9 z V k h v N j B Q U k p Q M 1 l o Q l Z W c T F V c D d T d 0 5 y Y V V 1 V X M w Z E R R T U p p Y W 1 x b 2 N r U l V T R W d v V E U 0 N D Z 6 R T d W Z 0 J w T n Q z O U s z W X h I b 1 R B S n J x N G R s V z d M Q 2 d h a 3 B L U m c v U G h a Z V B i c 0 p j Y U 8 5 V k N v M n o v O T F C b m x 5 c F h C d 2 9 W c l p D a 3 M w d E 1 6 Q U F E S G p w M 0 d z V 0 9 u W m Z 2 M j d 0 M W R 0 b V p u O C t h T l p h L y 8 v Z m N E L 1 B I S G 5 5 a F Z 5 a 2 x 1 S n B h U m t R Q l R w N D V G M z c 1 Z V d M Q m d G W G J 2 W G 8 v Y n Q r L 0 Q y T m d Z O W V y V l Z r a m 5 J a z N q R W 9 x T W p B e V l t c G 9 D Q U R J e U 1 q Q i s v Q 3 l J e F d M N C t X M 2 d 6 S m N D S U N 3 c 0 h C c z M 3 a 1 N w V W s 2 U V N D U 3 l B S D U r Y 0 h S M H d L c F Z j M U d 0 M n Y v Z z Z 0 b 0 p O a m J X Q 2 9 1 e V p 6 b C s v R 3 l P T 2 Z N T m t Z b U p z V V l 6 L z B O R D M w R X N G b X U w c j d J Z 3 N J T 0 R Q V j Y v Z m 9 2 R G g w K 2 d l L 2 N P c 2 5 O V 0 U x b j F a c 3 V X M 1 R B e U V x Q n g 0 L 3 E 0 Z S 9 j Z k h E d D J C b T V 1 c n J o d z R a c k s 5 e D A 0 Y 0 J 4 R m k 5 c W p h Z E 9 H V 0 x O R 0 9 z c T N Z Y 0 9 2 W U c 5 d m l 3 T U h q a k 1 R c G N U N j l k d V F t Q 2 p F d U h I R D V J S l F B R 1 R y Q U R F U V p k a H l r M D V h M C 9 U V E p V b 1 V 3 N G 9 W c 3 p G a n h w T C 9 y d X N t e U 1 q S W x H M 1 B Q b 0 k v a T F D W U p G c 1 R 1 b m Z 2 S D N P M X J x a y s r e E w 5 T m I 2 K 2 U y R m t K S U N s c F d L L 1 R I S n l N c 1 J p a W V 5 W j g 5 Z G Z m M E Z V M U h 2 Y 3 V m T V F 6 N T Y 5 b E 8 x b l p H U U V a K 2 V T N k 5 l d k p 5 c F V j Q U V n N 1 l 2 Y n V u V W x K a 3 l Z a m J T M G R G a G F t c 3 N H a U g v N i 9 K e l h B Z l k 3 Z C 8 0 Q m 9 U Q U p Y b D Z E d U t h d G 5 y c D E 2 e D d 1 M 2 4 y b 2 R G d G N Y T H p T Z 0 t 1 e V d W S n V i c z N R b 0 V F Z F d G a F l Z T l N v S V R t b U d s Z k Y y T m d Z U F h w M H d n O C 9 0 S W E v Z n d D N m R m d l l Y N l N 1 S G 9 0 R U l y e D Q 4 U X B 1 Y n E 0 d 0 5 6 Z k h w V X Z Y S V J M S n I 0 d V h G W n l x V X F X a T B t T m 9 r Z z B u c H d r c k x W b z B 3 Y U p G M D l R Z W c 2 V F l v b n h p e G 9 6 e H N M Y T J S T E 5 t a l h Q Z U 9 S d F Z B W l p h d G F y a C t Q R X p z c E Z 0 V 1 d 2 d V Z L a m d v b l I w b z B R a V F j Z U 9 2 O E R l M 2 s 0 M n N r M F Z C d 2 Q 3 c G Z u R z U 4 K 2 Z q U F Q w Z E 5 q Y T J p Q T Q r Q T B 1 W H J 5 T z I 3 Z n Z Z O H V X W l J w R m d H Z k 5 X b 3 E v L z M 0 b 2 0 r b 0 5 B R V d L R k V I O S t y W F J y R m x q Z l B 2 d E 4 z S W o v e n Q x K 2 g 2 Z E 9 u M l B 1 T G d F M 0 x 4 N U Z 3 O G V Q R V p n N E R N R U I 3 L 0 I r L 2 N m Q U F C Z H U 3 W T N t Q 0 F V b 0 x 3 K 3 J G K y 9 E W C 8 r Z V Z i d H F O Y X V Y Z H Z E M j l 0 T D l 2 d W 5 V M E N 6 a T Q y T n c 1 a 3 p G O U d 5 W l Z Q O D l k Z G x G Q 3 Z t Z 0 o 5 L z d v W k Z p O W J B e D J j Z V Z x e V l K V G Z 5 K 3 U 3 Z G Y z R D Y 5 Q V h V c l Z 0 V F l h S D A 3 T 1 h P W H I 1 T m 0 z W m k r L 2 I 5 U 3 N 0 U W 8 w W V Y 3 T n k 1 Q n J O b U x j U H A w e G N R R l B R Q 0 8 z Z X V Z Y T d 6 U X F S a H c 2 K 3 d a c z E 4 b E N s V F N t S G I y N 2 Z 2 Q U V C d F N v a n N U c D M 2 Q z V H U j d 4 R V R F d 3 M z d C s 2 e T l J K 0 9 q Z z Z Z T T h j Y m 9 h S G g y T G 5 6 R D Z X c F R U N G x G b 3 Z V Z H N U b l o 3 b n I x S 2 1 C e F l 1 b n k z N 1 h K U D N N N j l k d n N Y R G h H a n g 4 R 0 l q U 3 B a M n d Z T U V V T k d 6 N G x V Y W Z w N i s y Y k Z r R 1 F I c j l 5 T X B C T H h L S n N H U E h B Z X p i Z H h U Z m Z O T k l a Z k N 4 Z n Y w N n V I S G p i M 1 R 0 T 2 d D b X B p Y k l 6 Q l J o e E l p Q i t I O T c 5 e D N X M V B Y R 0 F m e W J B T E l S U V J F R k F V R k V V S E Z y c W J Q O F h G V z B 6 b H E x a m x v V n J W d n J 0 a G I z V n V x c V d y Z k Z Q Z X V x Z T B 1 d D F q M k x v c U N J S U t K c 0 l T S D U v W k h t U 2 t 3 Q 0 F Z a 0 M r W D Z l c D A 4 b D Q r Y k N Q V G 4 z M 3 Z P Z T g 3 N 2 R 1 M 2 N F b 0 V n R E N 1 Z y 9 F S l d l T H N t M 2 J U V m 9 V Q T h O R 3 R U R D I 3 Z n B L c k 8 1 S k J J S m 1 q U n B q M X E x c W 1 I Q m d p Q 0 4 3 L z M 4 O H d B W U d T b j Y 3 c k N 3 Y 0 h o N G x E Z j R 0 R W p h e n B 1 Z E 9 2 V k Z W R l M w M X V l M T N W U X N X a l F W R W t u Z W p 2 Z W J O d 2 t Z T 2 Z K b j N M c 1 g 5 b D l S W G M w c G R 1 c l Z x N G t k T z M 0 V H p z T n Y z N l l E Q U d y V j h r W G R 1 a l h 4 O X U x Y n J G d T N G Y 1 d L c V E 4 M C 8 v W F h Q e G c 3 Z G p w Y 1 h a M n d j T 0 Z V S W I y e m t x d X J N M 3 I z N 2 9 M Z m Z 2 c 2 R N M l l F N D g 2 Z E I v Z U V G M G 9 B Q U N B Q V N V U k J W S 2 h X c m J M R 0 N T a G x 5 a m d n T X Z J W l l t U G o 0 T 1 N r N k R O R F F u W W p P a m 9 H Y m R 1 M l l C Q 3 F n R m l 6 W m p Q Z X Z r M 0 g 4 T 0 g 5 c 1 d 5 W i t v M S 9 Y Z 2 F T b G k y Y k x S U 2 c 5 L 0 d w S 0 R 4 Z W 9 v U X R o Z y 9 2 c i 9 F O W Y v N T V r b T F D Q X l z c l M 0 M 1 g 0 d T l y M 2 J v N z R 1 U G Y 2 U F J h V F R w M k R N Q z F h N 2 N S S F B 3 Y m d v T i 9 5 O U 0 y Q U 9 D Y m I 5 c W h W Q 2 w 3 a k I 4 L 0 E y W m 1 w a G c y c k o v V 1 F O U 3 B V e G Y r c T F 2 W V Z l V T h h M l J r a E Z h d G 1 t T H o 1 d D I 0 Z C s 5 Z m V I d F g x U G g r U T N U N T h u V W N P S E F N R l N x V V Y 1 a 2 d T S l J W Y n R K S j Y 1 c C t P a U 1 q Q T Z 0 W G I 4 Y j k r d y 9 S b 3 N V W H V I Y 3 Z M T W Y z W m E z N W Z Q W H F U U W F p L 3 Z N e H h t c 0 F 3 T m 5 a U 2 V O e j c x K 2 p 5 b V J 5 a k J r e k d B N E 9 K W F h h L z l L b F M y S G x 5 b m 1 R U 3 F V b 1 Z x e V l j R j M 3 Z n R C b y t I R H R k Z j Z P S H o r b l Z z W k R h Z W Z P L 1 F D Q W 1 6 Z n Z D b V U v c 2 x K T y 9 z e T Z h a X l y e G 8 w L z F 6 c m 1 S Q V h E O W V 1 M 3 R h W i t U a 3 h N M H Z p Y 3 B r Q 1 V X Q 3 p D b 2 t Y V F Z O c G V j U E F x M k 5 v V z F 6 b T F Y b F l X R n V Z Y X o 2 M m F K b E p 0 M j d Z U F J r W k d t R D E 3 S W t 4 T l R Y S D U 4 a l V j U G 5 3 Q z E 2 N 2 R F a F p p U 0 t W U 1 h M O S t H N l Z L M m V j N F J x U n R m O W V 2 M z R i a X h h M k Z s S U p a S l N R a 1 l j K 2 V R N 3 I r Z W d R R 2 9 n Q W 9 p d l l s S m l Z S l B 5 Y 2 t K R 0 R i T n Z X b H p 0 b E p T M H N U M 3 B P M T J G K 2 x T c D d Z d G V z Z 3 d z T W o 0 T 1 h s Z 2 N q S U t K U X N h Y W M x T i 8 r a l I w O F F I L z h H Y m R 1 c U Y 0 W j c z L 3 o 1 M m R k W F V Y S j B k T U N M R j d G W X R X c V Q x b U t Y U 3 N i R 1 J x a F o w e G Z Y c n Q x R 2 8 w W i t 5 T X p N U k t s U z l x a G E x V n V Z b F h m e j V q M E E 2 b W 5 k Q U 1 W T l M 2 M W E x V k N y V m p W S U p C S l V x b F F C V D U 4 K 0 4 4 a E I y b 2 d J M V l 0 Q 1 p W c U 0 5 e C s z c 3 J K R W l S S 0 t W S H E 1 R 1 d o Z H Q y N H I w d E x l b 2 0 z Y k Z q a C s v Q 3 d B b 0 Y y N 2 x y a H o 1 d 0 V P S E R p S 0 J R d F d D Q m R K c W F s c G 1 E a 3 p H R 0 t 4 R 0 1 P R 2 F S N T h l R j l t W m l Z T 0 h E Z 2 0 v S H p w M G x Y V X F W T m R a Z l d k b F p V b D V z N z l D Y X R Y a D Z C N G N S c 0 d v U X F a Q 1 J O b W F o M l l V T n F 6 N T F D M k o x Y m x o W H I 5 K 2 5 V U k Z m V U N 0 c m F L Z H J C e D R 3 N 0 k 1 V E x N b U R F Z W R u Y T J H R G R 1 T 2 p J e U 1 q Q m l S Q 0 N P S F R z T F o r Y 3 l x R k p G Z m J h W l l q V 0 1 I S 2 F t M m s 5 U C t i b m Z n Q 0 k 0 b 0 N 4 d W 1 k T 0 1 y O T k v M z R s V n F 6 W k J L c z F F c D A 1 d D h N T V B 2 V G w 3 L 0 Q v S 2 1 5 a 1 R F e F B F e G N W a j B L R H h p S W 1 K U l o 4 K 1 h m S G R k O T l v W G J r N 1 l j S X d M R j c 4 R 3 g 0 O E N J Z G N M b 0 9 4 c 2 J I S 1 R F U 3 B W S E Z q c G U 4 V V l y b E p 1 N l N M b E p S V W R P c z J F S T B h K 1 d I V X F B R U F G Q 2 t w W l R L N T F w d E 1 t V X d P d V Z 3 T 0 V 4 T m p 6 S m 1 6 R k h 2 M 0 h z Y X N X U l B S c E 1 u b i t i c H Z o c T V z M m R K N D h 5 W V J D U W 0 2 M V F W V F R 1 S U p D M 3 V N O G V O b k l D b 3 F H b 0 d C U F h P O H V j b z Z H U 1 E x V l h F T l V M T 2 1 M M 3 I y N 0 l 6 W T J E a X N X N 2 R W N D R x S E 1 X T 2 1 3 Z D N k Q m N 1 V 3 p k W V l Y Q U t B S G o w N j Q v a n h z O E w 1 W D F 1 T l R q Z T N j c m g w N l N x a W 8 y U G c 1 R l F H a 1 p G U l d M Z H V L M n h z c k R G Z 1 F N K 2 N m M 2 4 2 S 0 t w V n F 3 e U p S S X B H a l Q 3 V E d J a l N W b E E 2 T z N s S k Y 1 d W N u S 3 E x e l p I K y t m c z N 3 S 3 B W O D N I K y 9 O O U l T V W t W W n J q c l F p U V N 3 Y 0 x D S E R W c l Z r V z l l a l V C Q U o 5 O V Z n c 3 R X L 3 B y Y l F 0 U 3 F S U X J W b X l B b V p r c E 9 u W l V Y d 2 5 h b 1 V O c m J O M j Z G N H N X c m N M S 2 x m T 0 V W R k d H T E R r N U J k T 2 5 M d 0 l B a k J r e l N P d T F E W k c y W U V h U E h v U H g 4 T 0 Z q b k Q y N 1 Q r M i t J N m V n Q n F C S V I x e X F s R D F H a k F o R S 8 v N 3 F L N k R l Z C t Q R 3 U 3 U y 9 w M D V k U U x k d U h Y V D h E W W 8 r Z l k v W D V N Y k F n V 0 1 S R 2 Z s T V k 3 d E p U O C 9 B N m R N W D F G S X Z a c j B I V F U v U E F B Q z E 4 W m l z W T V Q d m U v U W 9 R b X N n U 3 J t O T d H c E l B Y 0 Q r L 1 V j M V B s N m 1 U R 2 t H b 2 d x N H d N Q 2 V D Q X h V d n h m S T J n K z l l d l V h Q 1 F t S m N I Z D N 6 W F p i N y 9 k b D I 3 Y n R n N U 5 U b V R 3 R m 9 y V F J O S k h L M W R V W j F 0 W l d x R k N o d k 1 w K y 9 Q b m 5 L U 0 V R O W Z m Z j E 1 Q 2 F t Z 1 o v Z j g z M 1 N s b H A r b n N B e W t C V W N Z M 1 B S M F E 4 W X l B c W x 4 a U l B c k I r L 2 Z a O E t Z Q 3 V s T F d 6 O S 9 S V U x Q M E x D M 3 N F T H k 4 U F B I b n l W R W p U T W 4 v K 3 I 5 a T E 2 N E N X Z m R x b U 1 V V m F 4 N D R C U W 5 G c W J l L 1 Y 1 d V R K O H p t K 3 h z V E V C R 2 Z Q N 2 h W V 0 x F e W J 0 a E I 3 O X g 3 T 2 R k b 2 J w Z E R R Z 3 p s M l d r V 1 Z z c 0 I 1 V G 8 r M 2 F k T m M 2 R k R O e k h R Y m F J M k 1 q T U x l d l l k U m 9 V S j U x S 2 1 q b W 5 K e D F L Z 0 J p S W g 0 c X J M c V p Q Y n N K W G o r U E F a Z H U 3 Y l h l U m J V d 1 l Q S G h S b z V T V W 5 K R 0 R O b U d q c D F D a E J T Q 0 N t S l J D T D A 2 L 2 V 0 a G k z S U V S Y 1 h q e G N 2 W X Z I O C t R c z B i O T V F c D g r b G o 2 Z G 1 U V i t O U V J T N V h G R X Z R Q 2 F U b 1 Z t e l J q c W x o d k h 3 Y 0 1 Q N D h V T U J B T k 9 u T D B K R 1 J n W W 1 U e D R G W D E 4 Z l p H W m 1 J a U N n R 1 h 4 O E t z T G I y e F B 0 M j M 4 S H N W a U 1 G U 3 Z t c X Z V U D J 1 c W 8 2 R 0 8 v T X p N e m N m a n d D Y X h a c z B W S W c 1 U l R N S F g v L 2 1 P U V N L V D Q 5 Z G U 1 c U Y 2 O W N y Y X Z O U V F w S 2 F r N G N 1 U V V q a D Q 5 Z 3 h z M z d n Q l F 6 R 0 l x V 2 R J T 3 J W c j V J e X J x Q l N R U 0 N W Y X Q y c F R 0 Z G h 3 Z E h l R G 8 2 S 0 J 4 b G x W c X F y T H U x N 3 R q b n B m V k F U b m Y y R T l D Z k h 3 Q 1 l t S m l Z V z l m U X F j W m l Y U G 1 M T l U 2 Y U x 0 c z J U c k V 4 c 2 F w W E p q L z g 0 K 2 l s b y t Y b C t a K 0 9 P d H N 4 c 2 F O L 2 J C M z c y R 0 V o T 3 h p S U V v U H R t M 2 J x L 0 U 2 U z V Q U T B J T z R m d j B P a G c r Z k J J b E V p b E d q Q n F K V H A z Z U R 0 a k t a R E R L W l R L W G Z T a 3 R M U T N S M H J O R E h K U 1 F v S m p 4 W l d p c F d t e W l Q Z G J G a U p s a T V j c V B L N T B r a 0 V z a G t j d n o r K z d 1 W m l K N m U 3 a W 9 w Q U U x T W p E R n U z Q k F F Q m 8 0 R 2 9 F Z 0 h v W W 1 Y b D Z K M j F l U E h U M U c 5 Z W h V R U J j M U R S a 1 l H e G 8 w Y m 5 P U G t K U H A 0 L 3 Z l L 2 h 2 a m l p L 3 B h b j g 5 T n d l a T h p b z k v Z z h 6 T V R O a l l X T 2 4 5 c z B p N 0 t s V X F h W n l v b z g z U F A 4 L 0 R p e G V 4 V 0 x s e W 5 0 c H o z M 3 p U T H R 2 Q T R z Y U 5 P L 0 Q w N l h Q M D d O a 1 p k b m J x L 1 l H V G t 5 T m F 0 d n d D a H c 2 Z H d L N W R C O U N w V X h 1 Z D k 2 d W 9 1 b j M 3 U G 1 K a j R 3 Q W c y e U J B V G l s O F B x V H V H e F Z 1 a V l s S k 1 E V X R s d W Q w W j Y x Y k 4 4 V 1 h Y L 3 B y b m R q O H Z 0 R F F L d 0 F V S z d V d l h i c U t 5 T W h u T 3 F V U E 5 R V D Z I S z l S K 3 B E N j h 4 S 0 p G Q W N Q S H N P N m R W c 1 J H e H N I b V V 5 T 0 w 3 L z B C N k N v L 1 g z O C t G b T B i O T h L R m h i b V F n M z M 0 c 1 Z W M D l O Z n V Q Q z M x d T B y K 3 p K T m N 1 c W p s Q 3 U 2 M k p j V m J h T k h U O E h M b D Y r d 1 p z M G l u V m Z y N l V M Y m Q 4 T E p x U X g y N 2 x 5 d D g z Y m V Y N k h r N k 9 n Q U g 1 K 0 t P S D c 4 T E F Z T i t n N G x T d G d L S 2 R H Y k 5 X T z Y z S U t D Z 2 F n c 1 B y U V Q x W l F D c G 5 6 N W N o Q 0 x S W G o 0 O E F s a 0 1 o b W V Q b z N D N T U r c n p n e F F E d D Z l U F J 1 S 0 N 4 Y 3 V D e i 9 Q b X J V W U R S c l V F M m 9 H d k Y r T E t x Z j k z Y n A x T D V Z c 1 d R M j V Y Q k V z M k x w M X B j W j h u W k d S V V N o Z H V s U z J z O D A x Z m R h M G F R d H g 2 T k N K Y k o 4 e l p J c 1 d U V l g 1 Z W V 2 V 3 Z i a D A 2 Y X J h N H c 0 T 0 p m S D Y 5 U n N B U V B I a X h Y U G N y a 3 d t e D R 3 W n d a Q k l w T 2 p W N j J 1 M T U 4 M 0 1 U R l Z t T F l h R T d N Y X h Z M m Z n N 3 U 2 c T g r e G 5 p V V N D Z G V 1 M n d z K 3 Z O a T V l d k F 4 c m F 5 d j A 2 d l U x Z 2 9 O W H d k Z l h C N D B i K z B F a W t T Q W 0 1 a V Z l d k l q R m l 4 Z X h p S T U r O T M 5 Q T B h N 2 F 0 S G x Y Y T Q y Q n F J S W 4 2 M E J x V m 9 j U G 4 4 R G h 3 e W R n W W 1 L T X B r M G J v V 0 h E e j N T Z U J i d H U z V l l j U E h n Y 2 Z m d D J G e T Z V a l l 5 T V Z O S 3 l U W j Q 4 R X V Q R 3 p j R H c 0 V D l o O W V x R k t o Y z F 5 a n p u M m Q y Y z V k Z C t M M X k 0 R X J 0 M 0 g 0 U 0 5 q V F Y 2 O U 9 p R V R a d D J x b D I 4 Y T h N Z 2 x F S k 1 6 R X Z N b T d j Y 1 p j c V V S b U J n V D Z 4 Y 3 V W R V l 6 R X B N V E 5 Z N l M w N F R r V W l r Y 2 J B M U 1 W R 3 h h c 1 h h V 2 5 W d z F O S l M 5 e l M 2 e X R 6 N G 1 2 V H U z U V d k T 2 d W Q U p C S W h N S E E w T W p J e X N H W k 5 N T X F X T F o z a m R o c z E 4 d F A 0 K 0 t W T F Y 3 R m 5 6 e U d V T G w x S 0 p W Q i 8 1 c 3 h G Q U V E T m 1 s V T B 2 a z h a b k R B M U 5 V V z l l a l h o N n V x T T I 3 Z n Y 0 K z d k Z j F W U 2 E x S C t 5 Z T V h U 3 B t Z U Z n Q 3 F W U E Z D L 2 Z w M T B i W n R D M k c x Z 2 R M R 2 p U d H c 3 d H h m b U R Q b k p 5 R 0 4 z d T N i R H p C M D Z F V D A 2 L 2 N 0 K 3 Z U c E t r e n N z T E 5 U U E s r Y 2 F X c H F h c X B 4 Q m N 6 N 0 5 R a G F 0 U G h D c l J a V j F o V E s r L 2 I 5 c V h G U 2 l L K 3 Z v c T l T c E 8 r S n d y M T d Z Z m p p a S 9 y N D h r d k 5 O W U x v M C 9 n V T Z h c 2 Z Q W H F D N H N W d F l H T m p C Y m 4 4 W G F G b l E 1 M U F W b G p k d i 8 5 U T Y 0 V E s 3 T n J W L 2 Z z U H N Y N z l W c F F x W l k 5 Z X Z i V F B X T z d m d n d k T 2 5 i c U F K V X Z X d 3 R 1 N 0 l p c F g 5 d n J n Z l M 3 T U h C e E s 1 c G h p Z X Y v K 2 8 3 Q 3 l z c 3 c y d U V 5 R 1 N T S 1 J J Q z R 1 S G 1 Y T E 9 1 W j V H N 2 t K V k w 5 O C t R c F h y b H l I d T d z c n V u W n R q M H V Y c n V M M z M z Z G h 3 b 1 J o Z W Y 3 O G 9 r U m Y 0 e l Z a b F N 4 c G g 2 R k Q x Z F B q T F Y 3 O G 0 4 c D F Y R m F w c V d u W X Y v O E l 0 b X p a a T V p W W x 6 Q T F M W V l 1 W G I 1 Q z N i b z F o T m Z j d k h r W F M 1 Z X V o W m 1 a R 1 R w M m J D M l V 4 T E N 6 S z Z H e X J S O S 9 u S k t y L 1 N Y S 2 F 2 V G 9 R U W d N S E k x e D Q y W m c x Y X A 1 M l U 0 V 3 p v M z N W L 2 N w M m R 1 W D B Q a D R i b n o 5 Z F Z z R U J j M 0 h t a l Z i M E x a d G M 1 d z d k d 2 t 1 T H M 1 c U U v Z z F 5 U z V v L 0 N G Q l p W T E Z R S l F X d W p h d 2 5 J S k J 4 W W 9 W U T V r e X B m S G 9 V U V N l U F l 1 R 1 J D S k Z 4 W W 9 l S 3 E 5 U n B 1 R 0 x q b z d C a F F 1 W G h a O W 5 6 V m 9 N T H k 4 U G x a O T F r W n l j Z 3 J s e m w r S F l z V E 9 v V X F V U y t 2 V H B p b E d q Z 3 J C N D h X c k 1 t L 2 V 1 R m t w T X p F d X N Y Y n N G Q n c 0 Y 3 c v Z m Z k M E 9 m U H Z t Y m x z a l F m Z l p a T F p 3 O G V S N F d G d W J D d j V X U D M 3 M z d M O H p N V E l X Y i 9 V d V h y Z 0 l B S E I x e l R x T n k 5 K z R E M 0 x 4 N U Y 5 N 2 V u b H B U O F N n S D M 0 O G R P N H R s e T l i Q z B 0 S U N N M m R P M E R s M T N 2 c j E y L 0 R p U l N 3 b V R o e U d p e G N 2 Q X d D N m R Q a 0 t G e T l l U m 5 E d 0 t w a W F G c 1 B J a 1 Q r c n B R d 1 J p V V R D S U x T b H B R V U N B c H F o Y k Z s S G 5 R W j B x V 0 M 0 Y 3 V V R z V z N W R C c k Z Z R E R 1 N 0 V o Z z d k a n J j M 0 1 x a G Q r O H V h T m F z Y 2 J Z c F N M W n M y W U 5 W c X p h a F N a U F B V Y T l l V F J 3 O W V o c V J r V k d J a U h p R 1 B u M j Z D Z 1 Z X R 3 p Y e V E 1 O C t Y Y k Z t e l d h T U d o V 0 V s U 3 Z u d 2 N K Q 3 N V b 2 d J M E 8 1 S W t U M 0 F 0 M T U z V z k z Z D F l M G F 2 V S 9 E Q m 5 T R n c 4 Z V B N U 2 1 U V H Z 6 N W V M S G t M a T V 1 Y U J 2 M y s 3 b z N y M G p 6 c D M 3 Q z R C a U J q V U F E Q m 5 5 U F l Z T S t S N l R K c z N H a V J Q b j B M W n R D M k d p U l Z a L y 9 I R U V z M l l 0 M W x w c l J 6 b G I 3 L z F q W T I 5 d n A 3 R W 9 z e W J a Q m F L c 3 J h M F F I L z h H S T B k T 0 Z q N n J Z O G M r T 2 0 w W F V N e V N 6 S H B E S H g v L 0 J s T 2 5 L b X B t a l I w N 1 d G a k o 5 Z k R o W T F 5 O W V n d G V Y a D V h W j Z L b X B T b F d m N W 1 a b V V J a 0 V x R j k r M V l J R G w 2 R l A v N D R Z d E N C c U p 5 d X l U N 2 t w a U F 0 T F U z c m M x b U x X Q n N i R z J Q R 2 p Q R n F y N 2 w 5 K 3 o 3 V 3 J O a 0 1 S M G N I b F p V S D k r N H B p d U l x Q j V 1 Z V A z O E J R R k d 6 Q 2 N n Y W l D c W 1 k a T N w N T l k Y X J W M j l U e W F U W T g y Y X p S Q 0 p S T E M w d E 1 D b V R U d l F v a 1 V U d G J i b D V P U U l W M W R u b k R 4 N U R 1 b n B H W E J 5 Y 3 V R Q V Z D R 2 t T e E h s O S t W M G o 3 S m t 5 U n J o K 2 x P c F J B b G J m U F Z W e T F 6 d l g x R 1 g y e j V H M T l j Z k 9 Q Q T d y b D Y 5 a G N t V D U r U m x 0 M 0 w 4 V E c x d D R N M m J S R X l h T k F z U 2 l S U 2 p S d z h T c n N F M E t W M j Z G Q U l E Z X l B N C t E Z U 1 I a j B W U z V m T 0 5 P a G d w Y n U 3 Y T Q 1 O T Z Q N z l S M k Z u V j R K O U x h b D U 4 T 0 F S W k R J W n l w Y 3 Y 5 M U U r T H l S a 0 Y y U X l P V n E w K 0 F K M T Z 0 U 0 F r N U 1 q R G g w N m d X K y t h V 2 Z R M z J N b G Z Z M 1 h a R 1 Z o W W F G e E p j Y n E x U 0 V B M U F O U m M r Y 3 V 3 N U V q c D V D Y W 1 p W U V v S H I w N k t 4 M k g z V H J s c U p V a G 5 K e X B Q S W F R V G 5 4 M 0 1 Y R k N i N i t Q a 0 k y S l F E b z J Y T U l H a m Y y d y 9 m Z m R 3 T U F I R G x 5 V 3 R n T 2 t T Y m U z c D R Z U H J 3 Z k 1 q T m w r U m F F Q X F E e l B i d 3 V Y c j E 2 c m Z M O W F O c T B F Z G F 0 M j R v O W V 3 N 2 l y N y 8 r Z 1 Z 3 d V I v L y s z K 2 8 w c 1 Z w Y k t 1 e E 5 t M 2 J D e H N Z Y V g z M m x Y a 0 l u T V R G W l d I V k Z 1 b U V n S 2 h 2 V n F s V l d L N G F t Z E 9 E Q U 1 a M D c 3 U j Q 5 T 3 F O T W 1 k S j Q 4 a V F T Q V B S Y U l Q T F l z Y l B D N 0 l w N j l X c G l 4 b 3 p 4 c 0 x T M F F N Z U 9 B Z G k 1 Y 3 o 5 M j d U c U l C Z z N x W X N P R z d U a H c 0 Q 2 d r R W l u Y z N W M 2 g 0 R 0 N m N 1 h i Z n o 1 T U x L U E x J N S 9 T Y 0 l j d k l 5 T U N p U l N 0 a F p H U 2 t z c n c w U H Y 0 T m Z 2 a G h M R X F Y Z H N E N j l j R X d O e m Z I Z 3 d l U E F P Z z J D O V h I e H d 0 d W J 1 W H c 0 N D g v W k 5 1 W m 5 q N T l F V k 9 u T G 9 C S U p N S 1 V L V 0 9 F R 2 h j N W V m a n d N V F p 0 M m 9 F Y U 5 h b 0 t l V l d W e G 8 4 Z m l v U 0 V K Q l F 2 Y m 8 y V 0 x m M V J w b 3 l E a 0 Z K T D h W O H B t S m l Z d 0 0 r d k 5 l e n Q 3 Y l F X d z Z h Q 1 J 5 c V Z Z d E 9 t b l Z p e l p q T m t N a G 5 H a k J t T T F x M y 9 o K z N i O T J Q R G h t M E l D c H F Q d F d 1 M 2 9 u L y 9 i K 0 h 2 M z B D d D d k M i t m U i t M R n l 2 Y S t l b l R G M 0 g 2 O U V Y a E 9 X V 2 g 3 S 3 o 2 O U 9 t S 2 Y v N j V p Y 2 V Q S X h B U j h R e m U z c D R B Z 1 B U M G R B Q 0 t k R l g 2 M 3 U v M j d W c 0 p o V E F m U F h v Q 0 F D a F h 6 a W t Y Z n p V U 2 k w W E N 6 Y 3 k v L 3 l w V 2 I 3 a T d 1 N m 0 4 N X N j Z k I r T D I 3 Z n Y 0 N D Q 4 a j h Q W D F R Z X Z X V F l Y b l R w K y t p T G x 6 b D h I Y j J 4 T U R C L 2 J X K 0 J t U E h 6 O E Z v R m l x c n c 5 b n o 0 W m k y c l J G d 3 M 5 d D I 3 W k E x N j d 0 d G Z h d m 1 a b V p D Q W 5 a a F V P S F R z R E J v Y V J L W F k z T X p F e E 1 u R G d M O G Z G d j B L W E x W L 0 R 6 c X k w O D k 4 c 3 Z p c 0 x 6 b l R 0 c k R y Z 0 I 3 M 0 x U S 3 d j R l c 3 W D Z I N V l 2 W D Q v a n g 4 O W k r U E Q r T U R N e n p m c 3 Z X b 2 h w Q z l 3 O W Y v N E N V c W s w e H h R e n l q c W d t b E x S K 2 Z 2 b n Z 2 Y U 9 V b H h j U E N a T 2 5 B V 1 J T S V N w V T h l b 3 B J K z h m b D J S c X J K Y U 5 S O E F 3 T C 8 v S 3 M 3 e m J t N k t 3 U 2 R s W D V m W F k 3 c H o 1 M z Z F a D B l Z 1 d i U E d x R k 9 u T 2 1 i T y 9 B V n o 1 e T d E M H F X e j F G N 3 I 1 M W N i V z d m d W h a V 1 Z K Z W J O K z F s W U p T R 1 Z T b k g w N k J u N C t 6 Y 3 c y T F p W M k 9 o U 0 s y c m Z 2 a U 1 x d F c r M W F k K y t G Z H p j e W t F c W x V S X V W d 1 F j V 3 J Y N l g 3 W k J D V U 9 s Y X h x c l o 4 K 2 V R e W F U N m Z 4 N k l 5 T W p P R H M 3 c X E y d 1 V a N E x k S 2 5 Y Z G V y V U J T U W 5 w K 1 M 0 U 2 t j c E x l M H R S b y t l Z 3 F p b 0 Y v a j Y 2 N 2 F v W H I w e X B r M W J L R H o v N n B W a V l E V H J Z d 0 1 I O X N i V n E 3 Z H c 5 d X h m R 0 R o d 0 x L W k 9 I Y U 8 y T X B T S W N u Y i t 2 Q 0 p O V 3 J W c X V j K 3 N j T 2 Z P Q T d p N W x k T z V q d C 9 6 N X p I W X M r Y 3 d 6 T T N O O E 5 W W E x T R V d p O U N 6 N T l l W U 5 X c 3 g 1 c 3 h a a W w 5 L 2 5 X U H d O Y z c w T l Y 2 V F Z X c H F L b z R k T z Z 2 e G N V M z I 3 R G 1 F c 2 1 W T G 8 w K 2 Z y b W p U c G p s c 2 J C U X B H T l B U T T F R e U d O M i t m U j l X V n B i Q y 9 0 e T V v N W d B N W V H a C t M b F h y e T c 0 L 1 B N N n N M R 3 h W c W t U Y U d O a k R V O V B k M X k v Z m d k T m 1 6 Y k M 0 T U c 2 V D c 2 a m 9 p T X R M V T F Z Q 2 E v S m 1 6 Y 0 p X T D V j T l d P R D h 1 Z V B r U z V h R j l I U k 1 W a T d k a X R P b m p 5 S F k 4 Z T J D L z J a a 1 p F U n h v M G J p b 0 V E e H l B c U t o b 0 5 H d F R U T 2 9 G Z j Z Z Y 2 Z l a U 0 1 T 1 V W b G 5 D S 3 J U W n Q y d 3 R h M n V N Y m Z Q V G s 1 Q l Z X c m V 1 Z X B O c X V o W W l B c U d 5 N H V U c 0 p x c F B m Z H V I R k g 1 M E N V Y 2 1 i a C t 2 W G J Z R 3 h z a k V 1 W C 9 z S E t s U n Z 6 N 1 V a U E x w Z m o v U G 0 v c 1 h i d F p 0 e S 8 v e E N B N G 1 a e X d Z S W d v W m p p c 0 d G O U V S N y t C Q X N Y c m t C d z h D b 0 F R S k 1 t b j Z O e j V 6 Y n c 5 Z l h K O F R P M D V j L 0 4 2 V G x E d G 5 2 M 0 l j V E Z 4 V 1 B F a U V D V j J R T j J k c m J v M z c 4 S G x p e F p n d 1 V M V m 1 E U 3 B C R z R m U G s 2 c k t 3 c 2 h S V W o y U k d M U l F n T 2 5 w W n R S M 2 Z v M E F u T W 5 Q a 0 x a R E l a S m t 3 W X B u T 2 h 5 T l R V T k V 5 W U 1 C T 1 p t V E l N S G R w W D d Y b G x 3 Q W x R c E Z l a n d p O G p J d 0 4 v L 2 5 r S 0 d 6 W n N 3 L 1 B u T W J D M n R z T E V p Y 1 B S d U x F a T V W a j M 3 a D N R c G s w e n J G N G R n d D I 3 R D J I U 3 B O b W 9 X T k V E Z 3 d a O X A 1 S W V 3 T V B E R m R i V 1 Z p a F h y a X c 4 U E 5 6 Z z R l R U t O e m N Y d U x t V m c 0 T k R T Y l Z C Z m J G W W p L b F R 4 M E F x b G F K T W 1 Y Y 3 I 1 b E p U R m F z V F R F M n p I e F R O a i 8 w V 2 k 5 L 3 Q w O D J i a W t L K 0 Z T c T Q 1 Z k V 2 U 2 N x W m d s V 3 J l c X M 4 Y m 1 0 Y k h Q U G 0 v W X h C Z z h a a D V z e G Z J S m Z M R V J E U T d M L z B z V 3 R R d H F 3 a j V z N m R y R F U 5 N 0 5 X c m l y c E s r W j B P N l B Y c k 4 x a T h l R F g r L 1 B N V W Z I d 3 F Z c z Z j b j N E K y 9 O O V l 1 S E F G S W l P Z l l m a n d R S 0 c r a m x K b z Z C V X N Y Y m 9 X N G V F U j h Q Z H Z n T k d q Q j h I V z l s M D Z S N W x N a H F w V k t 5 R T l Q U U 9 E Q n I y N 3 N k d T h l V G V 1 W E x r Q l Q w L z N i R k 9 p S l N V b E E z a V h U c 2 5 h M m d y K y 9 2 W H g 5 b T A 2 a 3 B O V E R E W l l v S z I y V j Z k T 2 Z S R V Z G W j F 0 N 1 M 5 Q U V m R D g 2 Y W M 1 R 0 R p d 2 w x Q 2 t 1 M W F 0 Y W p B e U 1 z S 1 h Y L 2 9 M S 3 p E W H J k d U t 2 W H N Q W T k r K 0 R V a E 5 U V U 4 0 Z U F U Q 3 d 5 T T B i a k 0 1 T 1 F V a l I v N k 0 y T m c 0 V E p n d 1 R B a W 1 B N H A y Y 0 9 2 V 1 B U Z z R s Q l Q 2 d D Z 0 W G I 4 S E Z 4 V m s 0 d H N x K 3 p 0 d z g 5 O W V D a W 5 v d 0 c y R m 1 a b 3 F C Q T N 2 Q j B k R U J m L 3 h 4 Q l A v O G N 4 U E h q N T l G M D Z i d l p 0 N m V Q U n V L W G J z V X F 5 S W F O S 2 l y Y 3 A w U k U v T V M w N l l 0 e E t s V E Y x U l d 6 R l B C c G N 2 T i 8 1 a 3 p m K 2 t V a U d y Y z J F O D R a M m E x W m N z Z T d O d j N K O W F 0 Q z J i d G g v L 2 s x T W N v d F c 3 Z E h m S H h i M 1 I r U F F E W T J 0 c k E y L 3 Z k a W x l W l R J Y k F 3 T k Z J U 0 V q R T d O b V R j a H o w d k h I a k x w S 1 R V M 1 J l Z l R O d j N u T G N 2 b j B m O W V y V n h O Q 2 h m Z k h x M V d 1 T j Z k U 3 p Q d G F 6 N T l l W U 1 t V U 1 o Z y 8 v Q 1 R k d T N C R l c 3 e H F T c k l F N V h i e D Z G W i 9 q Z X h 3 Y 1 N t b 3 R q R T V G V D N K e U N 2 Y n V Q U V N S U 0 p T b j J w O G h J Y n R 3 N G N K b G J O d T J V c m d m M T B Z d W w y U G 1 6 R 0 J r W k d T Z 2 Q r O H V R a j J w Z 0 l C b T J M b H p Q M j d l d k l z V k t 6 W V V t Q U h s V D B W Z j R 6 V l p 4 Y 1 h G N T J y V j Y 5 e T V r M U c v Z m w y V i s 5 V G s 1 Q l M w Y i 8 4 Z H Z 2 M j J J M 3 I x N m 9 M M D l B e U V o V D F H M 2 J v M W h I d n N x M W R 2 U U N R U 0 N m Z G h N c G t N V T Z j d V J G U l V O S G J z V 0 s y e V l p U X Q 3 U z N H a j U 4 T 1 k y T m p y R n Y z a T V C V y t x Z W Y 1 d U Q 0 Y 2 Z X Z 1 d Y W j B X U U h N Y T R t Q 0 p 6 W D F M V F p 0 M n F u M S t j V E V K S z N Q Z i t w K 0 l 6 T H l H W D c v Z l J j T 0 h 6 N E p x V l F L S j Z j e V N F e E 1 n c T J 0 S W 0 y b V J D T E J u a j J I a E 5 j L 2 V m S V U w Z E V 4 S 2 1 O T 2 d P S j c 4 S D U 2 O U h 2 M 3 d y U i t i b n o 4 Y T h 5 Z i 8 2 d l c 1 K y 9 k Q z h Q c D B 4 Z m g 0 R k F T U F h 0 M n p z d X Z a a k F Z a U 1 w R 1 J N U X p s U W F j V l d S a 1 Z J N 3 Z E d y t Q d 0 0 y Y j k v R D R j U V R D d 2 g 3 a i 9 2 M k h r R X F s V 0 x C Z 0 J V e E 1 U T k N p U l p N U D J y K 1 h M M S 9 o e U p G V D J M Z n Z D S j Q 5 Z X c 2 e F d J e U F n T 1 k 0 Y 0 9 B b 1 R F M U 5 o U 0 F V b 0 V n c E 0 z O S t F T W F N b V l Z c l Y 2 N 0 Q w N 0 0 4 T 2 5 Z T T B D a 0 l C Y k J H V k c 0 b E p T V m o z Y n F 0 c 0 x j d m 9 U S E Z 5 V G Z m d E 1 l S k U r Z n c 1 N S t u M E t M R k Y 3 a D Y 5 U 2 I 4 L 1 J 2 b 1 B D c 3 B 1 e U R V e F l 1 W E 1 X M 2 F R b 2 p G S W 9 3 Y k 5 3 U U J B Y z E w M 3 U v V V Z F V n g 5 U j Q 5 T 3 V 0 M T V S N F Z E Q n M z Y m t k S X l H N G t K a W I 5 M T M 4 M H c 0 Q U J 2 Z F N X L 3 R 2 W V d H U G t 5 Q U Z v M S s 1 T E x G c T B D b G V 1 W E 1 l W U 1 W T 3 h i Z H N x b 1 M y Y W 0 1 d m o 2 T k Z 0 d W Z y O F V x W F V W M k l t S j Z j Q X l I N l Z R S D d 1 T j Z B S W F s M i t m Q j F p c 1 N o W G V k Z n B u Y W l v Y U R 4 O C t C Z 3 V M c z V D Y X I 2 c 1 B E M 0 x Z K 2 5 T b W Z q e H h 5 b V l N U 0 1 Z d i 8 r K 0 V 4 R V J 6 K 0 R s N V l I N T g 0 T 0 V H N k Q z S l N l b j R O S 2 x x N 0 N 6 c z R X U F Q v N E Z v a 0 p D Z G 1 I T m 1 p M U l U M D l I O S s 0 Z E V S a l l F e V l t e G 1 q W H J p V 3 F W c T J F V 2 J N V 2 8 z Z n Z v Z k R 6 c T Q w T 0 h W b 2 h K U 1 V W M j d i d H c 3 M T d Z U 2 h m M 2 d V T E Y w N V J X Z T J r W k d K a W d o O S s r Q T Z a b V p u Q 0 9 m a n c 0 W k 5 Z d G 1 3 d H p N M 0 4 4 U F B Q b z F S d U x O K 2 5 y Q W 1 V O W U 4 e G V m S W 9 u V 3 U w R l R W a n h n e k t s d 0 h Q U j Q r Z V F D c V Z x c V N u c l Y y N 0 d s N i 9 U c 0 N n U W V N e G R l b 1 k r U H I 2 Q 0 J P R U h C e E t Z c 2 l R Q 2 N q S W t H R D I 3 S W x x M j B 0 T V R N T H c 0 W k 1 S R m h h T 1 h y M j Z x S z F F d U h 2 M 1 h 5 U W 5 w O E R Q c n h Z Q T R O c T F X N G l K Z W F t e W V r N F p p T k o x W n J P U 1 J D T E Z o Q W 1 6 a 0 p x Y W h 1 S E Q r d 2 s z V l N O S E J 1 T D c 3 M G R p e F l v T j h Q Z H Z D T E Z Z a E p D U T N W a S t m Q z J N a k l 6 a D R G Q V N K M D Z j U j c 5 K 1 B Z U j B 1 Y y t l U l F O N H Q w c U x D R k R N T U k y T G k 4 O V R r S l E r b k Z n c 1 J x Z E 9 B W m d 4 S X h o O S s 0 N 0 N 6 e i t Q M G h n d 3 p L d X V Y Z H N q S V N F U k 0 y Y U 1 o N U d S R V J 3 Y 1 N x c m N 5 M l Z Y Z 1 A 2 W F g 2 Y m p 6 S m 1 M Z V J w R U w r e H l l M S t i a 3 B L Y T Q z d m M z V j B a a U R J U W N y a 2 N z M l l 0 U m t K Q 0 V 2 e j l H K 1 J w b F g 5 U 1 V n b 3 l N a k o w c W l t N F l z V U c v U F B Q V F R n N U 9 h c l V n Q k 9 M e F p n N G N R V D Y 5 U n V K V F p 0 M n d z R 2 h s T m J h d T B X Z H Z z Z H J s R n h j b k R W T 1 R 0 Q 1 d j b G R a S H o 2 c m h J U k V K Q 2 V u Q 0 p t S W J 0 e T R B N m x V Q 2 w 5 Z l J k R H A z c j B 3 U E g 4 Z U F 4 K 2 Z p c 0 l L c W g w N y 9 z R E R o N C 9 S d V h N Y n R Y d G t j M 0 1 6 a k J z M 0 Z P U E d U Y 2 U 0 Y 2 R Q e D Y 2 O X p Z R 0 p p Z 2 x L b D d I V m U w U n N k L 1 F J U 1 N j N V p D Y W h n c 3 J j d l V X Z 0 N o R E t a R E F D U W 5 K e U 1 j Z U 9 t N D l 5 N X Z 5 Q 1 R 5 Z U h 1 N 2 9 x Z V B U d X J s R 0 V J R D Q v Q W x D a 0 w 4 T y s v a j F D N m R D b l V y b D B O Q n c 4 Z V I 1 O C t 3 e k Z t e k d D V j J v M 3 A 2 U m 5 Z d G V 1 Q X p 2 d V J u S n l p M C t z O V B j c 3 p F S l V E Q n F L e W N m U G 1 Y V 0 d X d k c 1 V T Y r V W N Q S G d j b X p m d k J x Q 1 k 3 V m F y b G k r c V Z x M E V Y O S 9 L O F B I e H h P T E Z h L 0 s 4 Y j R t S l N m a j I y M E Z J V E V 5 Q 2 l Z a 0 p B Z 0 t h b 1 V l U F R u Q n h j Y 2 F C Q T Z y R j R j U E N 3 b k h t V E N q T 2 5 B b k Y y c l h C V 0 w w N k J D R W h 1 e k J 3 N E J o V X J P a U J W c T M 4 N G V k W E J 5 N H V U R W 1 W W D l h c z J Z e k V 4 Q 1 N N S E R s Q T R 5 e C 9 z V m l F a V J P S E l 6 M D l B M G V Q b m 9 a T U p 0 T z Z E R F M z N n R h d G d S b z F x c U p U c H d D M X d 1 W k t 5 c z c 4 L 1 F I U m t p W H R N R 0 p F Z j d S c j k y V y s 3 Q X N W Y k k w Y S t l S F F v U k 5 v M D Z Z N U 9 u U m 9 u V 0 1 0 T D N k M 1 Z 5 e F p N Z 1 B I a j U 5 R m V u c U c x b 0 N v V E N i R H M y Z l J l U H c 0 R W 8 4 Z V B V R l l X R G d r R W d u b X p 3 L 0 t j W i t V N m Q x S 2 x O Q m V D R G E v O S 9 2 M D Z Z d E l U V T F E d F d x V l l X M X R s Y 0 1 l e W 5 O N D N q R H Q y T E V m Y 3 J s Y 1 l 3 N T B K Y W s w R X o 0 K 0 Z Y S G 1 U S 2 h 3 S T F X d l h p M U l K Q k t 0 N z l t M z d 3 a l M w d D Z p W T h l Q W J B T T R 1 Z V h w N l k 1 S 2 x T c G d 5 S k R 2 V l Z h e U F J Q 0 h o e H V D Z z Z k a D N y e m x P S H I w T k V K R H J 3 a l A r Z m 5 W e H Z E a C 9 Y T T h Y e G 9 a R 1 V F a W t X T D E 2 a E J z M 0 x n Z H h z Y k d D Q X I 2 R V I 0 Z W J z a k 1 6 R V J T V W p L S 0 Y 3 Z F J D V E N G a D B k Z 3 c 0 Y n R B R l J Y Z n h s c U V B c U F 4 b U J m V n N v V W 5 o R V J 6 N 1 N t b j A x T 1 R o R m 1 k e X B 2 M k F I R l R m d U 1 H W X R n W V d H a H N T L z c 5 d H R P R 0 R 0 M k d y N y 9 m a V F X T F p v c W J E O H E 2 Z 1 Y r L 0 R F S V Q 1 N D h 4 Z G R m d D h X Q U F l c U R p S C 8 v Z m U y L 3 o x T 2 s z b E h P S 0 1 5 N l V r a z V v U 2 5 u U H V j Z D V R e m 5 l L 2 Y r U m Q y N k 5 k Q z U 4 M W Z D Y z k 3 Z U Z U R m d R Q y 8 0 K 2 R W R 2 N u S X l a c z l l Z 2 x P b k x z R E t 5 a E t 6 W j A 5 Q 1 V s S X l 4 b y t m Z 2 V u V E Y y S H h Z c 1 V z V 0 d Y S z Z Q Z F g v b E Z S b C 8 x N U x D e n N z Z G J K U 0 1 y c l I 5 S 3 Z G a T I r Z 0 w y O U h j Y U 9 u W W J 4 N D J k Z z J y U 3 h X d F B L e U 9 X N U 9 5 Y W V u d V d 4 W U V G U W 5 2 Y k w x T F F Z b W p k d m t x Z j N G b m E 1 R 2 J E e j g y d X R k Z k N a R E U 5 R 1 J n W m 1 6 M T Z D a 3 l m U H c 5 Y T J l T G F w N j B V a W t k Y n Y 5 S 3 R Y a W d r Q 0 9 R V 2 l k d X p Z a j Q w Y m Q 4 R F k y Q m h U c D Q 1 V m 0 5 e m 4 1 Z V d C W W N Q N l k v N z g 1 V m k 0 Y 0 F Y U z B 0 N 3 F s U G E x c V B t V T R 6 V 2 F L Q y 8 z c z A 1 b V U 0 c U 9 q Z 1 V B W W Z M U m x T d l h B Y n h M O G J o a n g z N E F F U H J u e U 1 o b l d M R m l J M X h j b k x T d V h t b m M y Q S t k T z d m Q m p o M z d z W E R o Q 2 9 3 Z E 9 3 U k R o L 2 J W b U J W S E U y V W d q Z j B j N l Z 0 V W x L T E 9 i b n o 4 R z V 3 N U V 3 b 1 h G M m Y w N 2 R z Z F R a c z J G T z Z U a z V L U 3 N Y N z l O b X p m L 2 d l a 1 V p b X F W d l h H e k p r V F V M S 2 t I Y 3 F X Z G N T Y U 5 T R 1 l N R 0 V t N n R X c m l j R E F I d k Q y c m d o Y l d 4 d W R 6 K z A 4 c i t j d k J x S z B h T n E w R V d y V n F v W j I 3 V F F Y N 0 g z N j l E b l M w d E t R a 0 p B R W E y d E w v U H R 2 T 0 t L a l k x V k 8 5 T T J i T j R H W G x 3 Y 3 F W L 2 J L Y z I w T H F U U V R t W m 1 a Z V A w N k F R Q m d a S 1 N J O U 5 y W V d H U E V p R U R F e H N h a F R a d G 1 R d D J E d D I 4 V k 5 R Z V N r c E l 4 Y y t Z d k N B M j l n c m c 0 U m E 1 d l c x c 2 J H Q m t a W W V E Q V h t a m V 2 R E Z X c m R x R W M r Y 3 V J V G o 0 R V l L R G Y 0 T 2 R u U z N x M T Y r T D h l T 0 h x Z z E 4 Y W N w c i s v e D V U S T d Q R 2 F w K y 9 i N U Y 2 Z E t s M E x S c F E r R 1 l Q S H o 0 Q k N Z b T c 3 N X k 3 d T Z 1 Z V B q d 0 1 Y Y n V Q Q U J Q V D N k O D l s b X R m U G x z W T J O a k x G M D Z T M l h R O X U z Y m R K V z J l Z U t F b 2 h C b j h l S T J h d S 9 2 c F B E R 1 h n Q U F F N k 5 K U k V G V T B D S H Z S Z C t w O E 9 q U z V W M U t 6 W F B u T H V I Y 3 V V d T U z c 2 J H a l R z U U d O Z 0 Q v d j R O Y 0 9 Q R 0 h X e m R 1 a G V S a 1 Z G N C t q U U t F b 2 x V Z U o x W U x G W U p p a V l u c C t E M T Z 3 U l l X M X Z C M 0 5 3 T X h z Y U t p K z B i T i s 1 a T N i b 3 R B S U R x M W F 0 O G x Q M l d 5 Z V R Z d U h F S E F P R E x M L z F W W G h j V D h 4 S U F Z R 0 5 q Q l R N e k 1 6 e D Y 5 Q V R S M G J F c T M y T l M x T V R Z c y t j d 1 R F e E 1 W S U x Z c 2 J G e H V I W H J I c T V k d T R Y e j U v O F c v c D V W c W x S Q z N i b z F z S G Z 2 W V d 6 Y 3 V C M G J O M j Z I a T R z e n F s Z X Z q Q W 9 W e X N Q R n h R b j I 5 a V Z R c X B R O U 5 t M 2 F E a E 1 U R T N U d T N F Y n R j e U 1 q b i t X N m d M e F M z Y m 8 x a E J T T m 1 a b V p p S W g 0 a H Z 2 M 0 g r T H U z U W U 0 Z G V z K 0 h q N T h E S m x N Q m l j b l J 6 U n B V a C t K a V V r N G N 5 W V V v Y U Z Y R U J w N k J W W l d s c W h R d 1 U x W U F l Y m d V Q X A y Z H J h b 1 Z x M H l p a F V 6 d 2 Z u e m Y y U E Z p Z z B J R D Q r Q W x a V W x w a z B i S y 9 U e E d S a 1 N 0 R 3 J W S F N L U k N G W l d s a k E z T j B O b V p x W n d y d m I y O X N 3 e E F F T U t 2 c j Q r Z V B 3 N E V q M T Z E S W F q W X l t S V J L c X p W T 1 Z 5 R 1 d K a T R w Q 1 J r W U Z 5 N W N x a V F n V j N B S X E y T T J w V U V B Q m c 3 d H l m a E V C V V N r c X F N S 0 9 1 W H I y Y W 1 E U G 5 K N H d h R l l R d F c v W m c z T G d o d U h E a G I w e W R 1 a E N K a V V u b z F h d U x 4 a U F V a 0 x V R 2 h B O U 9 u N z Z J M E 5 B c n F G a l J B e W t w c V p n e V p U N W t N a m 5 P b k x r S U N 3 d H p 1 T G 8 2 N G U z Y m R E e D c 5 a H p P e m 1 Y e D V J b W l K c H F t T 2 5 u c j E y L 0 R u M y t l U X R t e X B U R j E 2 b G k x N E d 6 U G 5 w M X g 1 a 3 d v U m 8 2 Y 2 p M a T R l T G k 2 T 2 1 Q d T N K K 0 U y Y W 9 O R z l i R H V Y T 1 h N R z d j Z E l 3 Z l B 3 d 1 h M b H d H b 0 o 1 T 2 t 3 c X V 2 U F o 1 U 2 x a V 2 x v a U 9 q c 1 d E Q j Q 5 U X N h S z d 5 d l Y r Z W 5 v R 3 p w N z l D e m R 2 M 3 N Y M z M z Z U R Y Q z Z I U k N L Q m t a R V J 4 R 0 l 4 W k R J W k R o O V d y U E R R b G t x V j h r L 3 Q y d F d 3 Z l B r Y 2 J O a X d E W j k v c m t p e E h S Y 1 h E M V B U W W p B M 0 4 0 T l l M T W J O b T N k N V h W T E l U W m d 3 R T Z k T 1 h k R D U 5 Y n I y Q V l W b H B u d F J G e H A 2 Q m I v O D h o c 2 l J c D d C e H N Z Y U N 4 Z E 8 w W m d S U X N u R 3 h n b 3 Z Y c n h F Z U h p R W t K W X p N e k 1 U b H k 5 Z l I w V E V V M 2 g 1 W l o r e F p O M j Z y V m k x Y W h N Q V l N S 0 V v Z k R 4 c W F q e G R S M D d 0 a 1 o w Z E F 4 Q 1 F u W m g r Z k o x Q 0 F 0 N 2 h O R 2 p C K 1 Z x Y 2 t 4 a D l 5 b k d h N T Q v a j R H b H B R V m V 2 W X B I Y k 9 4 T G x j O H F V Y U k 0 S W l L Z V l j d V d Q Y W h W c T V y d 3 V G U X F S V W p J T G d D S 3 l Y S U F j T 1 h L R F J n Y k c 4 U G J 1 e U x D d 3 N K e D V N Z 3 B X R m x a b 2 s y Y j V u a j d O a D J U S n M y R 1 R D Y k h 0 R 2 5 2 Q X B I S 2 l Y O V p W M 1 F O R 3 R R S G x 5 N W R 3 O T Y 5 Z j Z K R 2 p h b 0 d P O U h B M E 1 U S H Y 4 Y W N P V X Z 6 Z F p z b l Q 1 N 0 h 5 c F d i V k I 2 T G l Y b X B N b m F q Z k F 5 Q T J 1 T 2 F L S U 0 r Y j k 0 b 3 h z S 1 Y 2 V 3 h i d H Z 4 Q 2 F N Z H h j Z k h Z d W Z N Q W R 1 M D Z n T 1 R r R k p p W W 1 L Q m Z 2 M i 9 S c T l m W F F r Q z N U N S t 1 O F B Y M X h v d 1 p 2 K 0 R T c G F 1 N G R P a 3 F x b F N w a E d I R C t q R W J 6 a W Z D c T F Z d H B r M G J t K z N 6 Z C s 4 K 1 F G R F F m T F h I R 3 p a O E 4 5 a n E 1 Z V d S c T F t b U x W c D h v V E l 6 Z S 9 q d 2 Z q Q T J O a 0 d E Q n U 4 S 2 0 y Z G Q r d H F 5 N V J k c T J 6 a C 9 Y a k V v K y 9 y M U c r e m Z m e F R 1 N 3 E 0 S U N H a U c r d l h y d 3 N m S F N 4 a T A 4 U E J 3 d z V 3 N V B 5 R X E 2 Z 1 d P S G o y T m l 4 Y 3 Y 0 O G 1 U c C t q Y 3 V Z M 0 c y Z G Z a N W J Y T l R j N W J R M k Z w Y V l H d V h k d X J Y Q X d D V U t t c E F 3 Q U x G d n l L e k 1 4 T W p C d z V J R j g v L y 8 z Q n F h K y 8 3 b 2 Y 0 K 0 R m L 0 R Y a k t r S m F t U 0 F t a 2 F l a z N H U V p O c V F E e V F w b E t U e W F U N G Z U c G l 6 Q T J O b 2 F I a H l 1 O H Z U M V J z Y U l I d k x 3 c X d N U E R U V 1 h R S 2 p v N k J q M T d E d E c 2 e m Z M b F h i U 3 V 5 c 3 Z 2 L 2 Q 2 M T Z 3 Q W V Q W G 9 D Z S 9 z U 2 F O R k N 0 V S 9 k d n Y w U F l W V n J W a l Z y V n M y W G Z T Z 3 E v d m p q Q 0 R J e U 1 0 Q 3 R X d 2 V V T E d t S C s v Y 2 Z Z d W p R a V V L O U l 3 R E N 6 V k Z B U U R N a E p X e V B I c D F 4 N 0 5 n W k h E c D B B a m R 2 M 2 x F N X R u W H I x b 0 N Q V D B V a 0 p D U 2 h X N 2 N P Y 0 h B b 3 F m Y T V W b G F X S 2 l 0 T X N y T j M 3 M k c x e D g 2 Z U R j V 2 F O V n Z 3 K 0 h H a 2 N I T m 1 h b G 9 N V m F 2 N l l P Q k F 4 Y 2 9 T N V E w Z m 9 F Z 1 R k L 1 B t U F Z 5 N m R C V l h y O T d F M 2 J 0 a H V I N z l q d k I 4 a F F y b H N X S E R Z b 1 N G a F d Q a X h K b V F T S 1 N v V W F N c U p r O G V x W k x M M z l 6 Y 0 R F N U 9 a Z k Q 4 Z V R R U 0 U 1 T 0 V X a T Y y d G p a b z N Q a H p E Q n p Z M i t D T F I r d H E w S 0 R 2 a 0 p x Y W h 0 R F F L M 2 o 2 O U x u R z E 1 a W J t N k Z X T F Y r T U d q V l F P R G V 1 V 0 x F U n l j b k p t R F B u S j F 5 N D h E Z i s r Z W N H V W x Q Z j R 1 a l I w e X E 1 L y t 2 V n E 0 a 1 Z L K 2 J D e m E w Y z V z e F p p c j E 3 R D Z O W X N X S 1 l O R 2 1 F M W x t e G N Y S H h 1 S D g v R E J Z V z V u Q n p j O E h J a 1 Q 4 T C s y c H F X Z 3 h I a n B 5 R 1 h D N y 9 i d 1 Z 5 S U l v V k s 0 Y T B 0 T G Z v M l h N S T V Q S j N L M V Z x M X Z S V j I z Y V R K c C 9 q d 0 l H a i t P V 1 g 2 V U s 5 a D Z 5 a 1 V p b j I 3 R k h V T 3 d n S W F J N l J J d 0 5 o Y m 0 0 b V B E O T U 4 a W d N S F R v U k Z 5 N W N S a 0 R B d H d B V W d X R V c x e T A 4 Z E p t M X Z t L 2 Z F Y T A x b 3 B v M 2 I 0 T G R 1 d y t p Z C s r a F d 0 O W Z z c V F k M n J m L 0 V q S 1 p E Q z F i Z H R X W U h y T j I 3 V 2 9 h M 2 t u N X p j d k x B e k 5 u V G h C K 2 5 q Z H Z P Y z Z l R F Z W N 1 h a M D Y x V C 9 t Y m x F K 3 l r M H F M Q 2 8 4 S W l P a k 1 H b l N i Q 0 h s Y 3 B V c W x S Q V U 5 R 0 9 P a z V Q O S 9 S d G l 6 N T V E N k 4 3 O U I 0 M 1 B 2 M y t 2 a 2 x W U T B I d 2 N P W E l L Q U R C a V J H Q z J O V W t C W V B E Z 1 B q Q X l F b V B q e G g w N G R 1 d 3 N Z b U 5 m W W N X S 3 V k b S t w e W o 1 R k 9 N M S 9 m c U 5 S S H o 4 R y t I b n J P Z l N y N y 8 r Q 2 p k d j N s V 3 J X Y U 5 V c 2 F J S D Z 0 Z X Z p N l N r W k R 4 N D h C Q 1 Z L b m 5 D e E 1 R R V F V S H p J W l B K M E x k d k 4 x a F l t Q 0 1 x S 2 h v S k N V a 1 l P M 1 l 3 a W h l M 3 d h K y 9 y b 2 V w c V N r Z V B G R F V r b m Q y Z n R j R 1 R V M k x Z Z k x r a 1 p n e l p 5 a 3 F W Q 2 o v d 2 I 4 Z k Z R N k t l b l h x O T h Z Z n V z M z N 4 M m 1 r V X F u V 3 N a d m N q T 2 x V c m V x T k g z N z R E d T N i Z j Z t e U l s U X V s M l A y N 0 1 Y Q 3 h M c k d q Z j B 3 Z U h B Z k 9 E d V h W Z H R H N 2 R y V n N X W E x p d j l X V G U x R G F t b 2 F Q R H l 5 c j h G S i t z T k F G S 0 N 4 b m t W T 0 t s Z j J R c U 5 H Z n N q T W x D S X p V d 1 l q S X l O N G V Y b W d l L 2 V P T 2 0 r a l Z D a z d s U U s w Y m 0 3 b F Z Q T D B k K 2 5 T R G d E d y t I R W s w d F B U V W E 2 Y 0 U 5 c T J i Y T Y y b m F 6 c T E 2 O E R i K y t L c U Z Y T E Y y M 2 F O T T h 4 Z l p D V G t 5 T y s r K z R i Z l B m Z E 4 1 R E o 1 R n B U S C t W M l Z w V 2 g x N G h T c W x 1 M 0 J s N j l l Z z J a V E l h U 0 p l M V U 2 a 0 1 B d 1 B q e F E z S C s v T i t v W H I y e X h 2 Z j c r d n J r V 0 l 4 V U Y 5 V 3 J W O E U v L z l 5 Q V R D Y U h z Y k V j Z G 5 h M j h Q Z X Z q M i s r Y W Z m Q j I 2 Y k N S V i 9 M a V N 0 W D l z S n Z 2 e T J B b D V j S F R F e l V a L 0 p u V m I 2 O E N 6 d z g z Q 0 N S U 0 N H W H l 5 Q 1 h L M l p u M m R u W m 9 r N m Q 2 d W p T N V N 1 a F Z v d S s 5 O X Z Y M X d m b T V t W V l O T 2 c 3 d G R R V j V j d T d 3 T V h G R 1 p t W m 1 a R E p a Q k N M e G Z E d 2 N N T 3 d Z Z j M w c 2 k r R l Z i O S s z K 0 x W c T l m b z I 3 Y z d B S 0 J T c F F x b 1 Z x M H l a R E l a d k w w O V V i d D J k V l N 0 V 2 t r d H p Z U 1 p t U 2 5 h d E d t T 0 5 t M m F J e m s 1 Q m R l d T N j Y U R C d z h S R W Z F T T N i c D F R S m t 5 R H J o O C t U c S s v N z Z i e H M r M X N 5 d U J z V 0 1 I N j d T U G 1 p N j I 2 O W F 0 a V U y Y m R x S i s v V H F v W E 5 r T F Z h d D Z 3 O G Z I U y t 2 T W N t T m p Z O V N z V 1 Z V S V J F c W x V b 1 N I U i t E U m 9 5 Z D Q v R G d T R F J y V W c x Z 3 N S c 1 d L S H B n d 1 l U Z 3 N M T X p R c U p I b X V o N D d k d n d H U U J I Q X p j e V V R U 3 d X c W Y x O U t H Z l c x b G F Z T 2 5 W T X J 0 O D N a Y 3 B v U E h v V W d V c V Z L b U R k d X E y N G R l c 2 V B S 0 J j d W J J W U 0 y Y V F 5 b X V y V k t t R X R M U z N 3 d X p r b 0 t E U j h Q V F V m c k 5 l c 3 F R Z D V z e j V D V G R 1 M 0 l h S m l U R U d E Z X F E T z N j Z U N B T W J G e S t x N X h Z M 0 5 6 Z E Q 5 K z R k a 1 p L U 0 N p T W p J O V N v V V V W a m F 0 M 3 k 1 V j B R R X Z L c j F o c D Z 4 c 2 J H b U R W c k l 1 N 2 U v U m U x Y X F r S H N x e X N M T E Y 4 K 1 J 5 c 1 h i c 1 p w M D l m U l B I a U 5 w Z z R j Y m o y U H h R V k 9 M b 1 V p R D V 6 N W k r d G d h a V J J d 0 5 S c 2 F J N z d 0 M E x V M H V M Y W 1 S a 0 J H Z m 5 N Z 2 d J Y U M 1 a 1 d x a F h y e V l l U G 5 3 Q 2 1 T d 1 R N c G t j R m h i b S 8 2 V T F Z V j J i V D Z G R 2 p T c U l p S G d L d V Z 3 T 2 1 V d 0 9 F e E 5 q Z U h 0 N 1 l 1 R E E z a m 0 r M T h U R V J P T k t 5 L 2 N a R 3 h 0 e E 1 z U k h O R 0 p F e n J Q Q 3 F m Q n h k a T R M Y T J 0 T H V M d T d v a 2 V Q e m 1 q Z X Z J b E 9 L Y V p I a l J x Q W F 0 V j g 4 T 0 R C S T J S a 0 t Q c G 9 r V W d F U z B z T F Z L M 3 F q Z n I x N j J o O W I 4 T 0 c 5 W E R 5 N U h t T U h U d F k 1 e F J 5 Q X d m M m h y T n p X V 3 p Z c 0 I x V H B v e l c 3 W m N y W X Z R N V h 2 T i s 3 Z H g y N 2 I 3 R T A 2 Z F J F S X V O V U t x V X Z j c F l 6 Q m R m M U 1 m M j d i L 2 g z c j B 3 U 0 t X W n d 1 T m l z U W o y O W 5 h b 1 h y M H l q S X l N a 0 p h V 2 h r N m Q y c 0 R l M 2 c 1 a X N R a m R 1 b l h B c 1 d O b j B M b X p Z d k s 2 a z F N W m J O b X l B a F l X N W t o T l R V T k l 5 R z V r W m 1 i Q 3 h N U U V E U n Z X V T h 0 K 1 U 3 b X l G e l p z V 0 d 6 U X F j Q U 5 p W W 1 K Q 1 Z 4 Z G 5 i R n A w N G V 0 a V B M M z d 3 a H o 4 M 2 Y z S T I z Y n R r R G J 0 a T A r Z F B l M D B q U V J T e V F T W W R x M H N W a X l a Q z N h d E d t d W x t N y 9 m V 1 p t c G h n d 2 9 D Z T Z k R 2 1 M d E x U M F h O V k M x Z l V h a W 5 R a m t t Z W R m b G 1 J W k Y y V 3 p x W G 4 r d l B t V F N M U z B 0 S 0 V m T F Q 2 Z m w 5 M l B z W X h a N 3 N x b U F 6 N X V C a n k 3 L z Z 4 a E l X R n c 5 U F Q v V l B 2 a G 9 C O T N U d F N x U l R H e H V x Q m 9 W Z X Z Y c 1 B J e U F p M n R 1 c n B S V F h K N 2 V 1 T G 9 v O T F 6 Q X R M M j h w S 0 p s T m N D b W M z U 0 p T Y 2 5 B S l R V O U 0 4 c G N D U 3 k r V k Y r Z 2 E v T U I 3 e i 9 L S 1 A z e j B z N 0 R I U z A 5 T l Y w b 1 Z v Z W l 3 M z d 5 K 0 l l S z R 6 W E V Y O W Z K U 1 d s Z 2 F S U 0 t 4 M T B r Q m h Z S 2 p m b m Z 6 O H Z k U F R N L 1 N l e G p R a T R o a 3 l N a k t F K z V p W E w x O W x t L 3 B Q R z A x M W l Y S 3 J x S C t 2 Q 3 p K d D k w d j Z s S n F h Q n B s T W x t U E 5 z d n h n e U 1 m Y 2 t I O T N R M V d Z a j d s S X h 4 d G V y b 2 l p Y k 5 u Y T J 1 U n A 0 Q z Z 2 N 3 l N a S t 0 Z 0 t V a E N L V k d t N 3 F i S z N M N U d y N 2 V U M j l X U l l k S m 1 s L 0 N F M z J r V T V D R V g 1 V D l P S 3 U r e F c 0 W D N J Y T R r b y 8 r V m 1 s a l V W W F I r a m x w N n J x M n B h e D d 3 R W 9 R Q n d W W D R o O T d H R F V B R F V z c G N R R W V t S z Y r N k p p S W l J a U l p S W l J a U l p S W h J T H h p S U l p S W l J a U l p S W l J a U l p S W l J c j F n S U l x S W l J a U l p S W l J a U l p S W l J a j B n b 0 V v S W l J a U l p S W l J a U l p S W l J a T B n c 0 d v b 2 l J a U l p S W l J a U l p S W l J a U V n d k d J Z 2 l J a U l p S W l J a U l p S W l J a U l p d l d B Z 2 l v a U l p S W l J a U l p S W l J a U l p U F N D Z 1 N n a U l p S W l J a U l p S W l J a U l p T F N D d 2 F p a U l p S W l J a U l p S W l J a U l p S V N D O F l p Q 0 l p S W l J a U l p S W l J a U l p S W l L O V l D Q 0 t p S W l J a U l p S W l J a U l p S W l J O U t M U U J x T E 1 6 Y z J F Z j h m R n h Y L 0 N Q Y U d Q S W V z e E 5 q Y z M x O X Z u c 0 Y w V l B C L 3 I y Q m R V Y k p P R 2 h Y M G Q 2 Y 1 B I N 0 V m W n R n d 0 x 6 O U Z z N z N u Q m M 1 M 2 g 0 d m 1 v N E R Q a 2 Z w M X R K b S 8 0 d l N a O U 1 l V C t D R 0 I 3 T n p T R z B 0 N E x i U 0 R L e W F t T T h P O X I x M j U v d 2 o y a G p 5 S H J N W F o y Z H R U Y j U 3 Q m R G V H d m N j l n W F Z H e V R o b 1 Y 5 S G V u R H g r e E g y Y l l N Q z g v U m J P O T V 3 W E 9 k N G V M N X F P Q X o 1 S D Z k Y l N a d i t M M G 1 m V E h r L 2 d o Z 2 V 6 Y z B o d E x l Q z I w Z 3 F s R 2 p 6 N F I v T D E y N k J v b U p T W j l 3 Y j B p Z k V o T 1 R z S F R w R 3 V I b m h n M C 9 5 K 2 J W S D R i d H F t R D V t T W U r b 0 d L Y k 5 C e n M 2 M G d m U G 5 Z L 3 l y W m x P S G l P W m 5 2 U E M 1 N 3 J E Q m Z Q U n d X Z m 9 m Z n J i R E 8 1 e C s 4 M T Z Z d W g 5 M G N B M j d z a E 1 h V D J Y b W d E V W Q y N m R V R H A w c V V B Q U x H e G N l a l J Z e k N P S F R 2 T D V Z c E Z T R n h j U E k 0 Z E 8 0 c 2 V Q U V l q T m p Z T 0 F P R G 8 2 S U R 1 M 1 R 2 c T d U U F p y Z 3 F H V D N I c 0 N 5 c T J 5 Y U t Q Z l I z c H c 2 Z n F S O W 0 y a W o 2 Z W 8 5 O W h l O W N k e j N X R 2 k r Z W p n b y 8 5 d W d M Y m p P N z R 2 U 1 o 5 W V g v M E R 0 d D c w V 2 V J N 1 Y w a 2 w 4 d m x u M 2 9 u O H V y e T V l c 1 l P b l R p c D k 0 T i t v a V d M S m 1 C M n J X c j Y v V X o y S z R L c G 8 5 e D d B c 3 F 0 a 2 5 E d z c 2 T z l P R m o 5 Y U 5 z V z R h S D U y a T I 5 N 3 p n d W M 1 d z h Y e F U 4 Q m x x d j g 0 M m s z Z j h Y c E 8 r R 0 d w L 0 J M Q z l H N k x D M n Q 1 R k l w R k l s O W N a Q l F V R k J l b D V Y L 1 R H e W N r U j F h c F Z 4 d F d y d D V D U 2 t 2 c X B k N G Y w c U h U c F V w Z z l l K 0 p I K 1 R L e V h S V X N I L 1 B Z R j F S c 2 s 0 Y U R m U j N w d z h m d V I 5 b T J E Q W Z Q M F d 6 d m V j R n p u Z U h p K 2 F q Z 0 0 v U i t u V z B t O S 9 p O U p u M H g 5 U D R J W U h z M 0 p J V z l 2 V S t a T W 1 X S 0 x x O H I x Q 3 V p b E Z K U 1 V y R j U 4 M j Z j T y 9 j W G 5 q M T d n Y l M w d E U r O V M 1 U V B 6 T T N O N G V 6 c 2 l J W U 5 Q M E 8 z Y m g x Z 2 F X b n h V V C t m N 2 V y V C t k V E h 2 c U J p b X l 5 Y V B u V j d a N 3 N x b W o 1 M X V 3 T F l 0 b 3 F x Z 3 R D M k N p S z I 5 K 3 g 5 N m 5 i R D Q v U H B m T 3 B q R C 9 E N D U 2 U W d I S 0 9 D a G 0 w b W V 3 V 2 h 6 Z k F Z R l U w R m 9 X M F Z S R 3 p 2 U l Z O U m F 1 K z Z y b 2 d x R W 9 F b 0 l p S W l J a U l p S W l J a U l p S W k r b m g w R F V T S j l i M G p S R V J F U k V S R V J F U k V S R V J F W k p n W W l D S W l J a U l p S W l J a U l p S W l J a U s 5 W U N D S 2 l J a U l p S W l J a U l p S W l J a U k 5 S U t C S 0 N J a U l p S W l J a U l p S W l J a U l 0 S U x C c U t J a U l p S W l J a U l p S W l J a U l o S U x 4 a U l J a U l p S W l J a U l p S W l J a U l p S X I x Z 0 l J c U l p S W l J a U l p S W l J a U l p S W o w Z 2 9 F b 0 l p S W l J a U l p S W l J a U l p S W k w Z 3 N H b 2 9 p S W l J a U l p S W l J a U l p S W l F Z 3 Z H S W d p S W l J a U l p S W l J a U l p S W l J a X Z X Q W d p b 2 l J a U l p S W l J a U l p S W l J a V B T Q 2 d T Z 2 l J a U l p S W l J a U l p S W l J a U x T Q 3 d h a W l J a U l p S W l J a U l p S W l J a U l T Q z h Z a U N J a U l p S W l J a U l p S W l J a U l p S z l Z Q 0 N L a U l p S W l J a U l p S W l J a U l p S T l J S 0 J L Q 0 l p S W l J a U l p S W l J a U l p S X R J T E J x S 0 l p S W l J a U l p S W l J a U l p S W h J T H h p S U l p S W l J a U l p S W l J a U l p S W l J c j F n S U l x S W l J a U l p S W l J a U l p S W l J a j B n b 0 V v S W l J a U l p S W l J a U l p S W l J a T B n c 0 d v b 2 l J a U l p S W l J a U l p S W l J a U V n d k d J Z 2 l J a U l p S W l J a U l p S W l J a U l p d l d B Z 2 l v a U l p S W l J a U l p S W l J a U l p U F N D Z 1 N n a U l p S W l J a U l p S W l J a U l p T F N D d 2 F p a U l p S W l J a U l p S W l J a U l p S V N D O F l p Q 0 l p S W l J a U l p S W l J a U l p S W l L O V l D Q 0 t p S W l J a U l p S W l J a U l p S W l J O U l L Q k t D S W l J a U l p S W l J a U l p S W l J d E l M Q n F L S W l J a U l p S W l J a U l p S W l J a E l M e G l J S W l J a U l p S W l J a U l p S W l J a U l y M W d J S X F J a U l p S W l J a U l p S W l J a U l q M G d v R W 9 J a U l p S W l J a U l p S W l J a U l p M G d z R 2 9 v a U l p S W l J a U l p S W l J a U l p R W d 2 R 0 l n a U l p S W l J a U l p S W l J a U l p S W l 2 V 0 F n a W 9 p S W l J a U l p S W l J a U l p S W l Q U 0 N n U 2 d p S W l J a U l p S W l J a U l p S W l M U 0 N 3 Y W l p S W l J a U l p S W l J a U l p S W l J U 0 M 4 W W l D S W l J a U l p S W l J a U l p S W l J a U s 5 W U N D S 2 l J a U l p S W l J a U l p S W l J a U k 5 S U t C S 0 N J a U l p S W l J a U l p S W l J a U l 0 S U x C c U t J a U l p S W l J a U l p S W l J a U l o S U x 4 a U l J a U l p S W l J a U l p S W l J a U l p S X I x Z 0 l J c U l p S W l J a U l p S W l J a U l p S W o w Z 2 9 F b 0 l p S W l J a U l p S W l J a U l p S W l J a U l p S W l J a U l p S W l J a U l p S W l J a U l p S W l J a U l p S W l J a U l p S W l J a U l p S W l J a U l p S W l J a U l p b 3 Z 6 M 2 Y r N k h h c j R L a m x R Y U F B Q U F B R W x G V G t T d V F t Q 0 M i L A o J I l R o Z W 1 l I i A 6 I C I i L A o J I l R 5 c G U i I D o g I m 1 p b m Q i L A o J I l Z l c n N p b 2 4 i I D o g I j E 4 I g p 9 C g = = " / > < / e x t o b j > < / e x t o b j s > < / s : c u s t o m D a t a > 
</file>

<file path=customXml/itemProps19.xml><?xml version="1.0" encoding="utf-8"?>
<ds:datastoreItem xmlns:ds="http://schemas.openxmlformats.org/officeDocument/2006/customXml" ds:itemID="{1F801886-8027-4FDB-BFED-58999214181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WPS 演示</Application>
  <PresentationFormat>宽屏</PresentationFormat>
  <Paragraphs>49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思源黑体 CN Normal</vt:lpstr>
      <vt:lpstr>黑体</vt:lpstr>
      <vt:lpstr>思源黑体 CN Bold</vt:lpstr>
      <vt:lpstr>思源黑体 CN Light</vt:lpstr>
      <vt:lpstr>思源黑体 CN Medium</vt:lpstr>
      <vt:lpstr>思源黑体 CN Heavy</vt:lpstr>
      <vt:lpstr>Lato</vt:lpstr>
      <vt:lpstr>微软雅黑</vt:lpstr>
      <vt:lpstr>Arial Unicode MS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Administrator</cp:lastModifiedBy>
  <cp:revision>408</cp:revision>
  <dcterms:created xsi:type="dcterms:W3CDTF">2019-06-19T02:08:00Z</dcterms:created>
  <dcterms:modified xsi:type="dcterms:W3CDTF">2023-06-08T05:56:16Z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C97F48FB8CB44D999A1BDE7F75B37931</vt:lpwstr>
  </property>
</Properties>
</file>