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63" r:id="rId3"/>
    <p:sldId id="816" r:id="rId4"/>
    <p:sldId id="817" r:id="rId5"/>
    <p:sldId id="818" r:id="rId7"/>
    <p:sldId id="820" r:id="rId8"/>
    <p:sldId id="719" r:id="rId9"/>
    <p:sldId id="790" r:id="rId10"/>
    <p:sldId id="343" r:id="rId11"/>
    <p:sldId id="562" r:id="rId12"/>
    <p:sldId id="691" r:id="rId13"/>
    <p:sldId id="815" r:id="rId14"/>
    <p:sldId id="699" r:id="rId15"/>
    <p:sldId id="700" r:id="rId16"/>
    <p:sldId id="802" r:id="rId17"/>
    <p:sldId id="821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6.xml"/><Relationship Id="rId4" Type="http://schemas.openxmlformats.org/officeDocument/2006/relationships/image" Target="../media/image15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image" Target="../media/image16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7.xml"/><Relationship Id="rId2" Type="http://schemas.openxmlformats.org/officeDocument/2006/relationships/tags" Target="../tags/tag59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1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2025-3-12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305" y="990600"/>
            <a:ext cx="5963920" cy="5117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87395" y="4959350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8353"/>
          <a:stretch>
            <a:fillRect/>
          </a:stretch>
        </p:blipFill>
        <p:spPr>
          <a:xfrm>
            <a:off x="6666230" y="990600"/>
            <a:ext cx="5043805" cy="5117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838835"/>
            <a:ext cx="11071860" cy="5201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050925"/>
            <a:ext cx="9270365" cy="5214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050925"/>
            <a:ext cx="9270365" cy="5214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65" y="863600"/>
            <a:ext cx="9991090" cy="5619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81445" y="4248150"/>
            <a:ext cx="51238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b="1"/>
              <a:t>策略：</a:t>
            </a:r>
            <a:r>
              <a:rPr lang="zh-CN" sz="1400"/>
              <a:t>短线上攻向上，但流动资金持续翻绿，题材情绪较强但缺少增量资金承接，市场表现为强轮动格局，尾盘回落或早盘低开适合低吸，盘中冲高适合高抛</a:t>
            </a:r>
            <a:endParaRPr lang="zh-CN" sz="1400"/>
          </a:p>
          <a:p>
            <a:endParaRPr lang="zh-CN" sz="1400" b="1">
              <a:solidFill>
                <a:srgbClr val="FF0000"/>
              </a:solidFill>
            </a:endParaRPr>
          </a:p>
          <a:p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AI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数据中心电源</a:t>
            </a:r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腾讯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云</a:t>
            </a:r>
            <a:r>
              <a:rPr 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、智能一体机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）、机器人、算力芯片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/>
              <a:t>仓位：</a:t>
            </a:r>
            <a:endParaRPr lang="zh-CN" altLang="en-US" sz="1400"/>
          </a:p>
          <a:p>
            <a:r>
              <a:rPr lang="en-US" sz="1400"/>
              <a:t>5-6</a:t>
            </a:r>
            <a:r>
              <a:rPr lang="zh-CN" altLang="en-US" sz="1400"/>
              <a:t>成，但要注意等待板块的</a:t>
            </a:r>
            <a:r>
              <a:rPr lang="en-US" altLang="zh-CN" sz="1400"/>
              <a:t>60</a:t>
            </a:r>
            <a:r>
              <a:rPr lang="zh-CN" altLang="en-US" sz="1400"/>
              <a:t>分钟回档节点</a:t>
            </a:r>
            <a:endParaRPr lang="zh-CN" altLang="en-US" sz="1400"/>
          </a:p>
          <a:p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55675"/>
            <a:ext cx="5132070" cy="5441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45" y="1174115"/>
            <a:ext cx="4801235" cy="2800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4850" y="4951095"/>
            <a:ext cx="406400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2583180"/>
            <a:ext cx="5000625" cy="1704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15" y="998220"/>
            <a:ext cx="6147435" cy="533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486525" cy="467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1170305"/>
            <a:ext cx="4720590" cy="531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257290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992505"/>
            <a:ext cx="4720590" cy="531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WPS 演示</Application>
  <PresentationFormat>宽屏</PresentationFormat>
  <Paragraphs>170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489</cp:revision>
  <dcterms:created xsi:type="dcterms:W3CDTF">2019-06-19T02:08:00Z</dcterms:created>
  <dcterms:modified xsi:type="dcterms:W3CDTF">2025-03-12T06:42:53Z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D2DF5CFC1D404B7DA9B10B672FED7FD6_13</vt:lpwstr>
  </property>
</Properties>
</file>