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18" r:id="rId7"/>
    <p:sldId id="820" r:id="rId8"/>
    <p:sldId id="719" r:id="rId9"/>
    <p:sldId id="790" r:id="rId10"/>
    <p:sldId id="343" r:id="rId11"/>
    <p:sldId id="562" r:id="rId12"/>
    <p:sldId id="691" r:id="rId13"/>
    <p:sldId id="815" r:id="rId14"/>
    <p:sldId id="699" r:id="rId15"/>
    <p:sldId id="700" r:id="rId16"/>
    <p:sldId id="802" r:id="rId17"/>
    <p:sldId id="821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15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1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4.xml"/><Relationship Id="rId2" Type="http://schemas.openxmlformats.org/officeDocument/2006/relationships/image" Target="../media/image19.png"/><Relationship Id="rId1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7.xml"/><Relationship Id="rId2" Type="http://schemas.openxmlformats.org/officeDocument/2006/relationships/tags" Target="../tags/tag59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1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2025-3-19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975995"/>
            <a:ext cx="6334760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87395" y="4959350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745" y="975995"/>
            <a:ext cx="4673600" cy="5268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50925"/>
            <a:ext cx="9270365" cy="5214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50925"/>
            <a:ext cx="9270365" cy="5214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65" y="863600"/>
            <a:ext cx="9991090" cy="5619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81445" y="4152265"/>
            <a:ext cx="5123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zh-CN" sz="1400"/>
              <a:t>短线上攻向下，流动资金连续翻绿，捕捞季节日线死叉，</a:t>
            </a:r>
            <a:endParaRPr lang="zh-CN" sz="1400"/>
          </a:p>
          <a:p>
            <a:r>
              <a:rPr lang="zh-CN" sz="1400"/>
              <a:t>市场缩量震荡，小仓位低吸高抛，耐心等待指数回档</a:t>
            </a:r>
            <a:endParaRPr lang="zh-CN" sz="1400"/>
          </a:p>
          <a:p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数据中心电源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腾讯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云</a:t>
            </a:r>
            <a:r>
              <a:rPr 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、智能一体机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）、机器人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防守方向：大金融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/>
              <a:t>仓位：</a:t>
            </a:r>
            <a:endParaRPr lang="zh-CN" altLang="en-US" sz="1400"/>
          </a:p>
          <a:p>
            <a:r>
              <a:rPr lang="zh-CN" altLang="en-US" sz="1400"/>
              <a:t>如果有平均股价</a:t>
            </a:r>
            <a:r>
              <a:rPr lang="en-US" altLang="zh-CN" sz="1400"/>
              <a:t>1.5%-2%</a:t>
            </a:r>
            <a:r>
              <a:rPr lang="zh-CN" altLang="en-US" sz="1400"/>
              <a:t>的缩量下探辅助线，可以加大仓位到</a:t>
            </a:r>
            <a:r>
              <a:rPr lang="en-US" sz="1400"/>
              <a:t>7</a:t>
            </a:r>
            <a:r>
              <a:rPr lang="zh-CN" altLang="en-US" sz="1400"/>
              <a:t>成以上；如果指数没有大的分歧，就只适合小仓位在低位潜伏等待轮动脉冲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0" y="1102995"/>
            <a:ext cx="4439285" cy="5237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75" y="1217295"/>
            <a:ext cx="5354955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7376160" y="1047750"/>
            <a:ext cx="4114800" cy="812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" y="862330"/>
            <a:ext cx="6534150" cy="5535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95" y="2099310"/>
            <a:ext cx="4977130" cy="3372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376160" y="54717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（仅作为题材个股梳理，不代表个股推荐或交易指导建议，股市有风险，投资需谨慎）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7541895" y="1152525"/>
            <a:ext cx="3898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英伟达</a:t>
            </a:r>
            <a:r>
              <a:rPr lang="en-US" altLang="zh-CN"/>
              <a:t>GTC 2025 </a:t>
            </a:r>
            <a:r>
              <a:rPr lang="zh-CN" altLang="en-US"/>
              <a:t>将于</a:t>
            </a:r>
            <a:r>
              <a:rPr lang="en-US" altLang="zh-CN"/>
              <a:t> </a:t>
            </a:r>
            <a:r>
              <a:rPr lang="en-US" altLang="zh-CN" b="1">
                <a:solidFill>
                  <a:srgbClr val="FF0000"/>
                </a:solidFill>
              </a:rPr>
              <a:t>3 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 17 </a:t>
            </a:r>
            <a:r>
              <a:rPr lang="zh-CN" altLang="en-US" b="1">
                <a:solidFill>
                  <a:srgbClr val="FF0000"/>
                </a:solidFill>
              </a:rPr>
              <a:t>日至</a:t>
            </a:r>
            <a:r>
              <a:rPr lang="en-US" altLang="zh-CN" b="1">
                <a:solidFill>
                  <a:srgbClr val="FF0000"/>
                </a:solidFill>
              </a:rPr>
              <a:t> 21 </a:t>
            </a:r>
            <a:r>
              <a:rPr lang="zh-CN" altLang="en-US" b="1">
                <a:solidFill>
                  <a:srgbClr val="FF0000"/>
                </a:solidFill>
              </a:rPr>
              <a:t>日</a:t>
            </a:r>
            <a:r>
              <a:rPr lang="zh-CN" altLang="en-US"/>
              <a:t>在美国加州圣何塞盛大举行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WPS 演示</Application>
  <PresentationFormat>宽屏</PresentationFormat>
  <Paragraphs>173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490</cp:revision>
  <dcterms:created xsi:type="dcterms:W3CDTF">2019-06-19T02:08:00Z</dcterms:created>
  <dcterms:modified xsi:type="dcterms:W3CDTF">2025-03-19T06:48:24Z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1B004AE62F7243A28850608CD94E3CA9_13</vt:lpwstr>
  </property>
</Properties>
</file>