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263" r:id="rId3"/>
    <p:sldId id="816" r:id="rId4"/>
    <p:sldId id="817" r:id="rId5"/>
    <p:sldId id="824" r:id="rId7"/>
    <p:sldId id="826" r:id="rId8"/>
    <p:sldId id="825" r:id="rId9"/>
    <p:sldId id="719" r:id="rId10"/>
    <p:sldId id="790" r:id="rId11"/>
    <p:sldId id="343" r:id="rId12"/>
    <p:sldId id="562" r:id="rId13"/>
    <p:sldId id="691" r:id="rId14"/>
    <p:sldId id="815" r:id="rId15"/>
    <p:sldId id="699" r:id="rId16"/>
    <p:sldId id="700" r:id="rId17"/>
    <p:sldId id="802" r:id="rId18"/>
    <p:sldId id="823" r:id="rId19"/>
    <p:sldId id="273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0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1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image" Target="../media/image17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image" Target="../media/image18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9.xml"/><Relationship Id="rId2" Type="http://schemas.openxmlformats.org/officeDocument/2006/relationships/image" Target="../media/image21.png"/><Relationship Id="rId1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image" Target="../media/image2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6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2025-4-30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1109345"/>
            <a:ext cx="5927090" cy="5240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2510" y="4810760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55" y="1209675"/>
            <a:ext cx="4087495" cy="4867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" y="838835"/>
            <a:ext cx="11071860" cy="5201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35" y="926465"/>
            <a:ext cx="9879330" cy="5556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85" y="4053205"/>
            <a:ext cx="2937510" cy="2353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2219"/>
          <a:stretch>
            <a:fillRect/>
          </a:stretch>
        </p:blipFill>
        <p:spPr>
          <a:xfrm>
            <a:off x="9404350" y="4055110"/>
            <a:ext cx="1962785" cy="2350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85" y="1141730"/>
            <a:ext cx="5048250" cy="2639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1063625"/>
            <a:ext cx="5427345" cy="5248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18300" y="3947160"/>
            <a:ext cx="48641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资金翻绿的金叉，弱势震荡反抽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收缩仓位到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zh-CN" altLang="en-US"/>
              <a:t>以内</a:t>
            </a:r>
            <a:endParaRPr lang="zh-CN" altLang="en-US"/>
          </a:p>
          <a:p>
            <a:r>
              <a:rPr lang="zh-CN" altLang="en-US"/>
              <a:t>等待节后放量或挖坑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方向：</a:t>
            </a:r>
            <a:endParaRPr lang="zh-CN" altLang="en-US"/>
          </a:p>
          <a:p>
            <a:r>
              <a:rPr lang="en-US" altLang="zh-CN" b="1">
                <a:solidFill>
                  <a:srgbClr val="FF0000"/>
                </a:solidFill>
              </a:rPr>
              <a:t>AI</a:t>
            </a:r>
            <a:r>
              <a:rPr lang="zh-CN" altLang="en-US" b="1">
                <a:solidFill>
                  <a:srgbClr val="FF0000"/>
                </a:solidFill>
              </a:rPr>
              <a:t>、机器人（需要流动资金翻红）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化工涨价（缩量抱团）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10" y="958215"/>
            <a:ext cx="4336415" cy="5488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45" y="1285240"/>
            <a:ext cx="4385310" cy="2143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情绪风向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903605"/>
            <a:ext cx="8719820" cy="5563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9167495" y="3106420"/>
            <a:ext cx="3091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等待指数和情绪的背离消失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（向上变盘或向下变盘）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3576320"/>
            <a:ext cx="5442585" cy="2443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1570" y="6019800"/>
            <a:ext cx="552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日主力净买前五：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软件信息、汽车配件、机械设备、传媒娱乐、半导体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热点方向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2920" y="31051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/>
              <a:t>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/>
              <a:t>进入</a:t>
            </a:r>
            <a:r>
              <a:rPr lang="zh-CN" altLang="en-US">
                <a:sym typeface="+mn-ea"/>
              </a:rPr>
              <a:t>涨停棱镜梯队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485" y="829945"/>
            <a:ext cx="5443220" cy="227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95" y="841375"/>
            <a:ext cx="4063365" cy="5751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WPS 演示</Application>
  <PresentationFormat>宽屏</PresentationFormat>
  <Paragraphs>185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501</cp:revision>
  <dcterms:created xsi:type="dcterms:W3CDTF">2019-06-19T02:08:00Z</dcterms:created>
  <dcterms:modified xsi:type="dcterms:W3CDTF">2025-04-30T06:59:38Z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08A8EC948BE74FD58284F5287F677D30_13</vt:lpwstr>
  </property>
</Properties>
</file>