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24" r:id="rId7"/>
    <p:sldId id="719" r:id="rId8"/>
    <p:sldId id="790" r:id="rId9"/>
    <p:sldId id="343" r:id="rId10"/>
    <p:sldId id="562" r:id="rId11"/>
    <p:sldId id="691" r:id="rId12"/>
    <p:sldId id="815" r:id="rId13"/>
    <p:sldId id="699" r:id="rId14"/>
    <p:sldId id="700" r:id="rId15"/>
    <p:sldId id="802" r:id="rId16"/>
    <p:sldId id="827" r:id="rId17"/>
    <p:sldId id="823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4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5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3.xml"/><Relationship Id="rId2" Type="http://schemas.openxmlformats.org/officeDocument/2006/relationships/image" Target="../media/image18.png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9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image" Target="../media/image2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6.xml"/><Relationship Id="rId2" Type="http://schemas.openxmlformats.org/officeDocument/2006/relationships/tags" Target="../tags/tag58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2025-5-28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085" y="1044575"/>
            <a:ext cx="5628640" cy="5220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1044575"/>
            <a:ext cx="4048125" cy="52203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5" y="953770"/>
            <a:ext cx="9652000" cy="5428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557010" y="6118860"/>
            <a:ext cx="5080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822960"/>
            <a:ext cx="5109845" cy="5877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0" y="1581150"/>
            <a:ext cx="5481320" cy="40836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85" y="4053205"/>
            <a:ext cx="2937510" cy="2353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2219"/>
          <a:stretch>
            <a:fillRect/>
          </a:stretch>
        </p:blipFill>
        <p:spPr>
          <a:xfrm>
            <a:off x="9404350" y="4055110"/>
            <a:ext cx="1962785" cy="2350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85" y="1141730"/>
            <a:ext cx="5048250" cy="2639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1063625"/>
            <a:ext cx="5427345" cy="5248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1650" y="3873500"/>
            <a:ext cx="51079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平均股价流动资金持续翻绿，周线死叉波动加大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/>
              <a:t>趋势类题材，逢资金翻绿的反抽收缩仓位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endParaRPr lang="zh-CN" altLang="en-US"/>
          </a:p>
          <a:p>
            <a:r>
              <a:rPr lang="zh-CN" altLang="en-US"/>
              <a:t>情绪类题材，等待高位见顶后的新方向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b="1">
                <a:solidFill>
                  <a:srgbClr val="FF0000"/>
                </a:solidFill>
              </a:rPr>
              <a:t>低位热点：重组、核聚变、美容、创新药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抱团：化工、军工、航运、纺织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" y="1103630"/>
            <a:ext cx="3370580" cy="5259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95" y="1103630"/>
            <a:ext cx="3375025" cy="5251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550" y="1276350"/>
            <a:ext cx="3942715" cy="2441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WPS 演示</Application>
  <PresentationFormat>宽屏</PresentationFormat>
  <Paragraphs>171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506</cp:revision>
  <dcterms:created xsi:type="dcterms:W3CDTF">2019-06-19T02:08:00Z</dcterms:created>
  <dcterms:modified xsi:type="dcterms:W3CDTF">2025-05-28T06:49:33Z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FB17AE2B83C94B3D84407C34B8171942_13</vt:lpwstr>
  </property>
</Properties>
</file>