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1"/>
  </p:handoutMasterIdLst>
  <p:sldIdLst>
    <p:sldId id="263" r:id="rId3"/>
    <p:sldId id="816" r:id="rId4"/>
    <p:sldId id="817" r:id="rId5"/>
    <p:sldId id="824" r:id="rId7"/>
    <p:sldId id="833" r:id="rId8"/>
    <p:sldId id="719" r:id="rId9"/>
    <p:sldId id="790" r:id="rId10"/>
    <p:sldId id="343" r:id="rId11"/>
    <p:sldId id="562" r:id="rId12"/>
    <p:sldId id="691" r:id="rId13"/>
    <p:sldId id="815" r:id="rId14"/>
    <p:sldId id="699" r:id="rId15"/>
    <p:sldId id="700" r:id="rId16"/>
    <p:sldId id="802" r:id="rId17"/>
    <p:sldId id="832" r:id="rId18"/>
    <p:sldId id="834" r:id="rId19"/>
    <p:sldId id="273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14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15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8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9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0.xml"/><Relationship Id="rId2" Type="http://schemas.openxmlformats.org/officeDocument/2006/relationships/image" Target="../media/image23.png"/><Relationship Id="rId1" Type="http://schemas.openxmlformats.org/officeDocument/2006/relationships/tags" Target="../tags/tag9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5.xml"/><Relationship Id="rId5" Type="http://schemas.openxmlformats.org/officeDocument/2006/relationships/image" Target="../media/image2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9.xml"/><Relationship Id="rId2" Type="http://schemas.openxmlformats.org/officeDocument/2006/relationships/tags" Target="../tags/tag61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2025-7-2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35" y="1155700"/>
            <a:ext cx="7012940" cy="4918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991735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57"/>
          <a:stretch>
            <a:fillRect/>
          </a:stretch>
        </p:blipFill>
        <p:spPr>
          <a:xfrm>
            <a:off x="7760970" y="1156335"/>
            <a:ext cx="3912870" cy="4916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973310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7525" y="6115050"/>
            <a:ext cx="976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日线捕捞季节金叉初期或死叉后期，分时主力净买额流入翻红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上涨分时（起码横盘</a:t>
            </a:r>
            <a:r>
              <a:rPr lang="en-US" altLang="zh-CN" b="1">
                <a:solidFill>
                  <a:srgbClr val="FF0000"/>
                </a:solidFill>
              </a:rPr>
              <a:t>20</a:t>
            </a:r>
            <a:r>
              <a:rPr lang="zh-CN" altLang="en-US" b="1">
                <a:solidFill>
                  <a:srgbClr val="FF0000"/>
                </a:solidFill>
              </a:rPr>
              <a:t>分钟吸筹）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60" y="911225"/>
            <a:ext cx="8760460" cy="5003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716395" y="1133475"/>
            <a:ext cx="4671060" cy="5003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8950" y="2771775"/>
            <a:ext cx="5975350" cy="1314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63905" y="1104900"/>
            <a:ext cx="10802620" cy="4655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763905" y="1209040"/>
            <a:ext cx="6263640" cy="1943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3152775"/>
            <a:ext cx="3333750" cy="1581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870710" y="5995035"/>
            <a:ext cx="100838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61060"/>
            <a:ext cx="9799955" cy="5513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6495" y="2607310"/>
            <a:ext cx="4600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平均股价流动死叉调整，耐心等待回档布局机会，箱体震荡低吸高抛为主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核心思路：控制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成仓位左右在主流热点中轮动低吸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" y="1171575"/>
            <a:ext cx="6392545" cy="5122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7825" y="1514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33030" y="1514475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" y="2031365"/>
            <a:ext cx="5344795" cy="2918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15" y="2223135"/>
            <a:ext cx="5366385" cy="2308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WPS 演示</Application>
  <PresentationFormat>宽屏</PresentationFormat>
  <Paragraphs>177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512</cp:revision>
  <dcterms:created xsi:type="dcterms:W3CDTF">2019-06-19T02:08:00Z</dcterms:created>
  <dcterms:modified xsi:type="dcterms:W3CDTF">2025-07-02T07:00:51Z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CE134DDCEF5C4B96AFAE7969990F2A22_13</vt:lpwstr>
  </property>
</Properties>
</file>