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2"/>
  </p:handoutMasterIdLst>
  <p:sldIdLst>
    <p:sldId id="263" r:id="rId3"/>
    <p:sldId id="816" r:id="rId4"/>
    <p:sldId id="817" r:id="rId5"/>
    <p:sldId id="835" r:id="rId7"/>
    <p:sldId id="836" r:id="rId8"/>
    <p:sldId id="833" r:id="rId9"/>
    <p:sldId id="719" r:id="rId10"/>
    <p:sldId id="790" r:id="rId11"/>
    <p:sldId id="343" r:id="rId12"/>
    <p:sldId id="562" r:id="rId13"/>
    <p:sldId id="691" r:id="rId14"/>
    <p:sldId id="815" r:id="rId15"/>
    <p:sldId id="699" r:id="rId16"/>
    <p:sldId id="700" r:id="rId17"/>
    <p:sldId id="837" r:id="rId18"/>
    <p:sldId id="838" r:id="rId19"/>
    <p:sldId id="834" r:id="rId20"/>
    <p:sldId id="273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0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13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1.xml"/><Relationship Id="rId4" Type="http://schemas.openxmlformats.org/officeDocument/2006/relationships/image" Target="../media/image17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image" Target="../media/image18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9.xml"/><Relationship Id="rId2" Type="http://schemas.openxmlformats.org/officeDocument/2006/relationships/image" Target="../media/image21.png"/><Relationship Id="rId1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3.xml"/><Relationship Id="rId2" Type="http://schemas.openxmlformats.org/officeDocument/2006/relationships/image" Target="../media/image24.png"/><Relationship Id="rId1" Type="http://schemas.openxmlformats.org/officeDocument/2006/relationships/tags" Target="../tags/tag10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8.xml"/><Relationship Id="rId5" Type="http://schemas.openxmlformats.org/officeDocument/2006/relationships/image" Target="../media/image2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Relationship Id="rId3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6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2025-7-09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1069340"/>
            <a:ext cx="6618605" cy="528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991735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330" y="1069340"/>
            <a:ext cx="3922395" cy="52812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973310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7525" y="6115050"/>
            <a:ext cx="976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日线捕捞季节金叉初期或死叉后期，分时主力净买额流入翻红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上涨分时（起码横盘</a:t>
            </a:r>
            <a:r>
              <a:rPr lang="en-US" altLang="zh-CN" b="1">
                <a:solidFill>
                  <a:srgbClr val="FF0000"/>
                </a:solidFill>
              </a:rPr>
              <a:t>20</a:t>
            </a:r>
            <a:r>
              <a:rPr lang="zh-CN" altLang="en-US" b="1">
                <a:solidFill>
                  <a:srgbClr val="FF0000"/>
                </a:solidFill>
              </a:rPr>
              <a:t>分钟吸筹）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60" y="911225"/>
            <a:ext cx="8760460" cy="5003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869315"/>
            <a:ext cx="9817100" cy="5522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533650" y="6246495"/>
            <a:ext cx="6680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用户反馈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80" y="1133475"/>
            <a:ext cx="7279640" cy="4696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3147060"/>
            <a:ext cx="2696210" cy="2681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47955" y="1133475"/>
          <a:ext cx="4256405" cy="4696460"/>
        </p:xfrm>
        <a:graphic>
          <a:graphicData uri="http://schemas.openxmlformats.org/drawingml/2006/table">
            <a:tbl>
              <a:tblPr/>
              <a:tblGrid>
                <a:gridCol w="489585"/>
                <a:gridCol w="488950"/>
                <a:gridCol w="490220"/>
                <a:gridCol w="1393825"/>
                <a:gridCol w="1393825"/>
              </a:tblGrid>
              <a:tr h="436245">
                <a:tc gridSpan="5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近两周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玉马科技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融发核电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中京电子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27.66%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逸豪新材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56.79%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好上好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17.11%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平安电工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晨曦航空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国轩高科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触及涨停，收涨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创新医疗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4513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时代万恒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2.79%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亚星锚链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-10.86%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61060"/>
            <a:ext cx="9799955" cy="5513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19135" y="3429000"/>
            <a:ext cx="32543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金叉反弹，但没有增量进场助力突破，只能继续滞涨震荡，短线维持箱体整理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箱体上沿收缩仓位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箱体下沿适当回补仓位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" y="937895"/>
            <a:ext cx="3750945" cy="5590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60" y="937895"/>
            <a:ext cx="3768090" cy="5598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50" y="1458595"/>
            <a:ext cx="3257550" cy="1685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权重搭台，牛市仍然可期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" y="1503045"/>
            <a:ext cx="10964545" cy="4768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62965" y="903605"/>
            <a:ext cx="1068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牛市初期往往为权重拉升的普涨，而指数休息后，资金开始聚焦题材，才会形成真正的赚钱效应主升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3303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2310765"/>
            <a:ext cx="5010150" cy="2752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010" y="2444115"/>
            <a:ext cx="5214620" cy="2021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TABLE_ENDDRAG_ORIGIN_RECT" val="335*369"/>
  <p:tag name="TABLE_ENDDRAG_RECT" val="11*89*335*369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2823</Words>
  <Application>WPS 演示</Application>
  <PresentationFormat>宽屏</PresentationFormat>
  <Paragraphs>354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514</cp:revision>
  <dcterms:created xsi:type="dcterms:W3CDTF">2019-06-19T02:08:00Z</dcterms:created>
  <dcterms:modified xsi:type="dcterms:W3CDTF">2025-07-09T06:49:59Z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72FE1C9B518349EB85AFE6006AC565A1_13</vt:lpwstr>
  </property>
</Properties>
</file>