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6"/>
  </p:handoutMasterIdLst>
  <p:sldIdLst>
    <p:sldId id="263" r:id="rId3"/>
    <p:sldId id="816" r:id="rId4"/>
    <p:sldId id="817" r:id="rId5"/>
    <p:sldId id="859" r:id="rId7"/>
    <p:sldId id="860" r:id="rId8"/>
    <p:sldId id="850" r:id="rId9"/>
    <p:sldId id="847" r:id="rId10"/>
    <p:sldId id="853" r:id="rId11"/>
    <p:sldId id="852" r:id="rId12"/>
    <p:sldId id="851" r:id="rId13"/>
    <p:sldId id="843" r:id="rId14"/>
    <p:sldId id="273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6.xml"/><Relationship Id="rId2" Type="http://schemas.openxmlformats.org/officeDocument/2006/relationships/image" Target="../media/image18.png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2026-1-28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7200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45" y="1194435"/>
            <a:ext cx="9135110" cy="51384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3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75045" y="3752215"/>
            <a:ext cx="5579110" cy="1133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死叉后期</a:t>
            </a:r>
            <a:r>
              <a:rPr lang="zh-CN" altLang="en-US" b="1">
                <a:solidFill>
                  <a:srgbClr val="FF0000"/>
                </a:solidFill>
              </a:rPr>
              <a:t>，流动资金开始翻绿，</a:t>
            </a:r>
            <a:r>
              <a:rPr lang="zh-CN" b="1">
                <a:solidFill>
                  <a:srgbClr val="FF0000"/>
                </a:solidFill>
              </a:rPr>
              <a:t>量能减弱进入缩容淘汰阶段，平均股价周线死叉初期，核心策略以去弱留强为主，尽量减少开新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半导体、有色、黄金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商业航天、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AI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应用、太空光伏等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51959"/>
          <a:stretch>
            <a:fillRect/>
          </a:stretch>
        </p:blipFill>
        <p:spPr>
          <a:xfrm>
            <a:off x="790575" y="1040130"/>
            <a:ext cx="4679315" cy="52425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410" y="1226820"/>
            <a:ext cx="4893945" cy="22021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48399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2718435"/>
            <a:ext cx="5572125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185" y="2842895"/>
            <a:ext cx="5085715" cy="2653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06806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047750"/>
            <a:ext cx="5619115" cy="4893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20" y="1047750"/>
            <a:ext cx="5346065" cy="4894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WPS 演示</Application>
  <PresentationFormat>宽屏</PresentationFormat>
  <Paragraphs>117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543</cp:revision>
  <dcterms:created xsi:type="dcterms:W3CDTF">2019-06-19T02:08:00Z</dcterms:created>
  <dcterms:modified xsi:type="dcterms:W3CDTF">2026-01-28T06:59:07Z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32DB6C7322DE46C3A4CA7535D00036F2_13</vt:lpwstr>
  </property>
</Properties>
</file>