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263" r:id="rId3"/>
    <p:sldId id="816" r:id="rId4"/>
    <p:sldId id="817" r:id="rId5"/>
    <p:sldId id="835" r:id="rId7"/>
    <p:sldId id="833" r:id="rId8"/>
    <p:sldId id="845" r:id="rId9"/>
    <p:sldId id="719" r:id="rId10"/>
    <p:sldId id="343" r:id="rId11"/>
    <p:sldId id="562" r:id="rId12"/>
    <p:sldId id="839" r:id="rId13"/>
    <p:sldId id="815" r:id="rId14"/>
    <p:sldId id="691" r:id="rId15"/>
    <p:sldId id="840" r:id="rId16"/>
    <p:sldId id="699" r:id="rId17"/>
    <p:sldId id="700" r:id="rId18"/>
    <p:sldId id="843" r:id="rId19"/>
    <p:sldId id="273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10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image" Target="../media/image1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image" Target="../media/image15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Relationship Id="rId3" Type="http://schemas.openxmlformats.org/officeDocument/2006/relationships/image" Target="../media/image16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3" Type="http://schemas.openxmlformats.org/officeDocument/2006/relationships/image" Target="../media/image17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2.xml"/><Relationship Id="rId5" Type="http://schemas.openxmlformats.org/officeDocument/2006/relationships/image" Target="../media/image2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9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2025-10-22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7664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869315"/>
            <a:ext cx="6507480" cy="5492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8290" y="5132070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185" y="869315"/>
            <a:ext cx="4296410" cy="5490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85190"/>
            <a:ext cx="7640320" cy="5517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95" y="958215"/>
            <a:ext cx="3966210" cy="5335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13725" y="4215130"/>
            <a:ext cx="3019425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指数进入线下震荡阶段，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流动资金翻绿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的金叉，逐渐降低仓位到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成以内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05" y="1682115"/>
            <a:ext cx="6875145" cy="4425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60" y="2019300"/>
            <a:ext cx="3314700" cy="1809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660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" y="2477770"/>
            <a:ext cx="535305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370" y="2477770"/>
            <a:ext cx="5476875" cy="2727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660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" y="2477770"/>
            <a:ext cx="535305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370" y="2477770"/>
            <a:ext cx="5476875" cy="2727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87.1,&quot;left&quot;:52.8,&quot;top&quot;:133,&quot;width&quot;:850.5}"/>
</p:tagLst>
</file>

<file path=ppt/tags/tag57.xml><?xml version="1.0" encoding="utf-8"?>
<p:tagLst xmlns:p="http://schemas.openxmlformats.org/presentationml/2006/main">
  <p:tag name="KSO_WM_DIAGRAM_VIRTUALLY_FRAME" val="{&quot;height&quot;:287.1,&quot;left&quot;:52.8,&quot;top&quot;:133,&quot;width&quot;:850.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DIAGRAM_VIRTUALLY_FRAME" val="{&quot;height&quot;:287.1,&quot;left&quot;:52.8,&quot;top&quot;:133,&quot;width&quot;:850.5}"/>
</p:tagLst>
</file>

<file path=ppt/tags/tag62.xml><?xml version="1.0" encoding="utf-8"?>
<p:tagLst xmlns:p="http://schemas.openxmlformats.org/presentationml/2006/main">
  <p:tag name="KSO_WM_DIAGRAM_VIRTUALLY_FRAME" val="{&quot;height&quot;:287.1,&quot;left&quot;:52.8,&quot;top&quot;:133,&quot;width&quot;:850.5}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WPS 演示</Application>
  <PresentationFormat>宽屏</PresentationFormat>
  <Paragraphs>202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思源黑体 CN Regular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525</cp:revision>
  <dcterms:created xsi:type="dcterms:W3CDTF">2019-06-19T02:08:00Z</dcterms:created>
  <dcterms:modified xsi:type="dcterms:W3CDTF">2025-10-22T07:00:58Z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B10A9B3A57CF4F33852F1513EE8D7378_13</vt:lpwstr>
  </property>
</Properties>
</file>