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263" r:id="rId3"/>
    <p:sldId id="816" r:id="rId4"/>
    <p:sldId id="817" r:id="rId5"/>
    <p:sldId id="835" r:id="rId7"/>
    <p:sldId id="854" r:id="rId8"/>
    <p:sldId id="856" r:id="rId9"/>
    <p:sldId id="833" r:id="rId10"/>
    <p:sldId id="850" r:id="rId11"/>
    <p:sldId id="847" r:id="rId12"/>
    <p:sldId id="853" r:id="rId13"/>
    <p:sldId id="852" r:id="rId14"/>
    <p:sldId id="851" r:id="rId15"/>
    <p:sldId id="843" r:id="rId16"/>
    <p:sldId id="855" r:id="rId17"/>
    <p:sldId id="273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90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0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21.png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Relationship Id="rId3" Type="http://schemas.openxmlformats.org/officeDocument/2006/relationships/image" Target="../media/image8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2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2025-12-3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5" y="1009015"/>
            <a:ext cx="9540240" cy="5366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8965565" y="979170"/>
            <a:ext cx="29298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日盘后内参发布锂电池概念股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华盛锂电</a:t>
            </a:r>
            <a:r>
              <a:rPr lang="zh-CN" altLang="en-US">
                <a:sym typeface="+mn-ea"/>
              </a:rPr>
              <a:t>，发布后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20cm6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天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板，最大涨幅</a:t>
            </a:r>
            <a:r>
              <a:rPr lang="zh-CN" b="1">
                <a:solidFill>
                  <a:srgbClr val="FF0000"/>
                </a:solidFill>
                <a:sym typeface="+mn-ea"/>
              </a:rPr>
              <a:t>超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150%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日盘后内参发布消费概念股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中锐股份</a:t>
            </a:r>
            <a:r>
              <a:rPr lang="zh-CN" altLang="en-US"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两周内收获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连板涨停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日盘后内参发布医药商业概念股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漱玉平民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>
                <a:solidFill>
                  <a:schemeClr val="tx1"/>
                </a:solidFill>
              </a:rPr>
              <a:t>11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9</a:t>
            </a:r>
            <a:r>
              <a:rPr lang="zh-CN" altLang="en-US">
                <a:solidFill>
                  <a:schemeClr val="tx1"/>
                </a:solidFill>
              </a:rPr>
              <a:t>日盘后内参发布医药概念股</a:t>
            </a:r>
            <a:r>
              <a:rPr lang="zh-CN" altLang="en-US" b="1">
                <a:solidFill>
                  <a:srgbClr val="FF0000"/>
                </a:solidFill>
              </a:rPr>
              <a:t>众生药业</a:t>
            </a:r>
            <a:r>
              <a:rPr lang="zh-CN" altLang="en-US">
                <a:solidFill>
                  <a:schemeClr val="tx1"/>
                </a:solidFill>
              </a:rPr>
              <a:t>，发布后</a:t>
            </a:r>
            <a:r>
              <a:rPr lang="zh-CN" b="1">
                <a:solidFill>
                  <a:srgbClr val="FF0000"/>
                </a:solidFill>
              </a:rPr>
              <a:t>周内收获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44940" y="5749925"/>
            <a:ext cx="277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" y="847725"/>
            <a:ext cx="8787130" cy="56356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79870" y="4312920"/>
            <a:ext cx="5288280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平均股价死叉初期，大盘鳄鱼嘴分时，流动资金连续翻绿，短期注意收缩仓位防守，等待死叉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个交易日后的回档博弈节点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大科技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新能源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 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红利板块（银行、煤炭，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 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情绪题材（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成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），整体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85" y="903605"/>
            <a:ext cx="4671060" cy="5497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5" y="1117600"/>
            <a:ext cx="4286250" cy="2590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即将迎来新一波主升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1071245"/>
            <a:ext cx="8848725" cy="4834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606550" y="1131570"/>
            <a:ext cx="5288280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每一次最近多板指数的大幅连续下探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随后都是一轮强主升行情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0795" y="6073140"/>
            <a:ext cx="9630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最近多板指数连续大幅下探，风险出清相对充分，</a:t>
            </a:r>
            <a:r>
              <a:rPr lang="zh-CN" altLang="en-US" b="1">
                <a:solidFill>
                  <a:srgbClr val="FF0000"/>
                </a:solidFill>
              </a:rPr>
              <a:t>下一轮反弹周期有望出现大级别情绪主升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6550" y="1953895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探底后走出机器人、</a:t>
            </a:r>
            <a:r>
              <a:rPr lang="en-US" altLang="zh-CN" sz="1400" b="1">
                <a:solidFill>
                  <a:srgbClr val="FF0000"/>
                </a:solidFill>
              </a:rPr>
              <a:t>DS</a:t>
            </a:r>
            <a:r>
              <a:rPr lang="zh-CN" altLang="en-US" sz="1400" b="1">
                <a:solidFill>
                  <a:srgbClr val="FF0000"/>
                </a:solidFill>
              </a:rPr>
              <a:t>两波大主升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65500" y="1861820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探底后走出机器人、军工、稳定币三</a:t>
            </a:r>
            <a:r>
              <a:rPr lang="zh-CN" altLang="en-US" sz="1400" b="1">
                <a:solidFill>
                  <a:srgbClr val="FF0000"/>
                </a:solidFill>
              </a:rPr>
              <a:t>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49900" y="1131570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探底后走出煤炭、海峡线两</a:t>
            </a:r>
            <a:r>
              <a:rPr lang="zh-CN" altLang="en-US" sz="1400" b="1">
                <a:solidFill>
                  <a:srgbClr val="FF0000"/>
                </a:solidFill>
              </a:rPr>
              <a:t>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连板新周期将至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00605" y="5768975"/>
            <a:ext cx="8535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高标断板，退潮或反抽后再次反杀退潮，等高度再次压缩到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板附近开启新周期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14475"/>
            <a:ext cx="11277600" cy="3829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043430" y="1841500"/>
            <a:ext cx="488315" cy="24053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56355" y="2207260"/>
            <a:ext cx="1488440" cy="4057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469380" y="2553335"/>
            <a:ext cx="1544955" cy="4057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222230" y="2613025"/>
            <a:ext cx="1298575" cy="4057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658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2030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05" y="2652395"/>
            <a:ext cx="4972050" cy="2733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075" y="2652395"/>
            <a:ext cx="4457700" cy="2419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2955" y="961390"/>
            <a:ext cx="5704205" cy="5274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5880" y="1374775"/>
            <a:ext cx="887730" cy="2908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28015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93610" y="1665605"/>
            <a:ext cx="898525" cy="309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05" y="961390"/>
            <a:ext cx="5211445" cy="52997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3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WPS 演示</Application>
  <PresentationFormat>宽屏</PresentationFormat>
  <Paragraphs>150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方正宝黑体 简 Light</vt:lpstr>
      <vt:lpstr>兰米黑体</vt:lpstr>
      <vt:lpstr>方正宝黑体 简 Medium</vt:lpstr>
      <vt:lpstr>方正大黑体_GBK</vt:lpstr>
      <vt:lpstr>文道潮黑体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534</cp:revision>
  <dcterms:created xsi:type="dcterms:W3CDTF">2019-06-19T02:08:00Z</dcterms:created>
  <dcterms:modified xsi:type="dcterms:W3CDTF">2025-12-03T06:26:19Z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2D98609D16AD4BF7822CDDAAA560E9DF_13</vt:lpwstr>
  </property>
</Properties>
</file>