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63" r:id="rId3"/>
    <p:sldId id="816" r:id="rId4"/>
    <p:sldId id="817" r:id="rId5"/>
    <p:sldId id="859" r:id="rId7"/>
    <p:sldId id="860" r:id="rId8"/>
    <p:sldId id="850" r:id="rId9"/>
    <p:sldId id="857" r:id="rId10"/>
    <p:sldId id="847" r:id="rId11"/>
    <p:sldId id="853" r:id="rId12"/>
    <p:sldId id="852" r:id="rId13"/>
    <p:sldId id="851" r:id="rId14"/>
    <p:sldId id="843" r:id="rId15"/>
    <p:sldId id="855" r:id="rId16"/>
    <p:sldId id="858" r:id="rId17"/>
    <p:sldId id="273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9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20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21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2025-12-24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75" y="948690"/>
            <a:ext cx="9658985" cy="5433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龙头作战陪跑营火热招募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05" y="930275"/>
            <a:ext cx="9824085" cy="55264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45" y="1222375"/>
            <a:ext cx="4638675" cy="4963795"/>
          </a:xfrm>
          <a:prstGeom prst="rect">
            <a:avLst/>
          </a:prstGeom>
        </p:spPr>
      </p:pic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1054100"/>
            <a:ext cx="6669405" cy="5261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6055" y="4071620"/>
            <a:ext cx="4463415" cy="137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平均股价金叉后期，流动资金翻绿，短线注意死叉风险，等待新一轮回档金叉波段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2-3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液冷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消费、智能驾驶、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" y="996315"/>
            <a:ext cx="5037455" cy="5422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055" y="1341120"/>
            <a:ext cx="4297045" cy="2432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3200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43204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945" y="2376170"/>
            <a:ext cx="4648200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665" y="2447925"/>
            <a:ext cx="4420870" cy="2731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5880" y="1374775"/>
            <a:ext cx="887730" cy="2908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28015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93610" y="1665605"/>
            <a:ext cx="898525" cy="309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" y="984250"/>
            <a:ext cx="5640705" cy="5084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810" y="984250"/>
            <a:ext cx="5774055" cy="5085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860" y="903605"/>
            <a:ext cx="8891905" cy="5487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趋势股博弈平台启动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6830" y="13125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12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18</a:t>
            </a:r>
            <a:r>
              <a:rPr lang="zh-CN" altLang="en-US" b="1">
                <a:solidFill>
                  <a:srgbClr val="FF0000"/>
                </a:solidFill>
              </a:rPr>
              <a:t>日盘后内参选出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发布后两个交易日冲高大涨近</a:t>
            </a:r>
            <a:r>
              <a:rPr lang="en-US" altLang="zh-CN" b="1">
                <a:solidFill>
                  <a:srgbClr val="FF0000"/>
                </a:solidFill>
              </a:rPr>
              <a:t>15%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60" y="4234180"/>
            <a:ext cx="5344160" cy="2156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WPS 演示</Application>
  <PresentationFormat>宽屏</PresentationFormat>
  <Paragraphs>127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537</cp:revision>
  <dcterms:created xsi:type="dcterms:W3CDTF">2019-06-19T02:08:00Z</dcterms:created>
  <dcterms:modified xsi:type="dcterms:W3CDTF">2025-12-24T06:55:53Z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5BA4E1DBED4F49309AD623B2231B69C7_13</vt:lpwstr>
  </property>
</Properties>
</file>