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63" r:id="rId3"/>
    <p:sldId id="816" r:id="rId4"/>
    <p:sldId id="817" r:id="rId5"/>
    <p:sldId id="859" r:id="rId7"/>
    <p:sldId id="860" r:id="rId8"/>
    <p:sldId id="850" r:id="rId9"/>
    <p:sldId id="857" r:id="rId10"/>
    <p:sldId id="847" r:id="rId11"/>
    <p:sldId id="853" r:id="rId12"/>
    <p:sldId id="852" r:id="rId13"/>
    <p:sldId id="851" r:id="rId14"/>
    <p:sldId id="843" r:id="rId15"/>
    <p:sldId id="855" r:id="rId16"/>
    <p:sldId id="858" r:id="rId17"/>
    <p:sldId id="273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9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9"/>
        <p:guide pos="38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9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25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8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8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17.png"/><Relationship Id="rId7" Type="http://schemas.openxmlformats.org/officeDocument/2006/relationships/image" Target="../media/image16.emf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2025-12-10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75" y="948690"/>
            <a:ext cx="9658985" cy="5433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龙头作战陪跑营火热招募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05" y="930275"/>
            <a:ext cx="9824085" cy="5526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50" y="3942715"/>
            <a:ext cx="4381500" cy="9594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350" y="4902200"/>
            <a:ext cx="4381500" cy="10109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" y="846455"/>
            <a:ext cx="4816475" cy="1047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1660525"/>
            <a:ext cx="4815840" cy="11576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" y="2764155"/>
            <a:ext cx="4816475" cy="37763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75" y="911225"/>
            <a:ext cx="6160135" cy="41903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905" y="3799840"/>
            <a:ext cx="3367405" cy="25146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5745480" y="5229860"/>
            <a:ext cx="2475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社群中精准教学缩量龙战法，中超控股收获分歧大长腿！！</a:t>
            </a:r>
            <a:endParaRPr lang="zh-CN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6055" y="3945890"/>
            <a:ext cx="4463415" cy="1378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平均股价死后期，流动资金持续翻红，短线震荡过后，有望开启新一轮上行行情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液冷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商业航天、机器人、泛股权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1042670"/>
            <a:ext cx="4993005" cy="50895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030" y="1630045"/>
            <a:ext cx="3933825" cy="17145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3200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43204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60" y="2329815"/>
            <a:ext cx="4846320" cy="34182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745" y="2540635"/>
            <a:ext cx="4925695" cy="26739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215" y="903605"/>
            <a:ext cx="4690745" cy="5085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13665" y="628015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" y="869315"/>
            <a:ext cx="6289675" cy="5123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15" y="3779520"/>
            <a:ext cx="3331210" cy="22091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890" y="1291590"/>
            <a:ext cx="8010525" cy="4773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趋势股博弈平台启动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" y="4091940"/>
            <a:ext cx="4779010" cy="1973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450" y="2069465"/>
            <a:ext cx="3455035" cy="77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815" y="1402715"/>
            <a:ext cx="3455670" cy="666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7605" y="5582920"/>
            <a:ext cx="3122295" cy="5200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rcRect t="4232"/>
          <a:stretch>
            <a:fillRect/>
          </a:stretch>
        </p:blipFill>
        <p:spPr>
          <a:xfrm>
            <a:off x="9083675" y="3208020"/>
            <a:ext cx="2285365" cy="2008505"/>
          </a:xfrm>
          <a:prstGeom prst="rect">
            <a:avLst/>
          </a:prstGeom>
          <a:ln>
            <a:noFill/>
          </a:ln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WPS 演示</Application>
  <PresentationFormat>宽屏</PresentationFormat>
  <Paragraphs>126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537</cp:revision>
  <dcterms:created xsi:type="dcterms:W3CDTF">2019-06-19T02:08:00Z</dcterms:created>
  <dcterms:modified xsi:type="dcterms:W3CDTF">2025-12-31T06:51:47Z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E8F32715815A43DF9B21A8405BB9582E_13</vt:lpwstr>
  </property>
</Properties>
</file>