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63" r:id="rId3"/>
    <p:sldId id="816" r:id="rId4"/>
    <p:sldId id="817" r:id="rId5"/>
    <p:sldId id="859" r:id="rId7"/>
    <p:sldId id="860" r:id="rId8"/>
    <p:sldId id="850" r:id="rId9"/>
    <p:sldId id="847" r:id="rId10"/>
    <p:sldId id="853" r:id="rId11"/>
    <p:sldId id="852" r:id="rId12"/>
    <p:sldId id="851" r:id="rId13"/>
    <p:sldId id="843" r:id="rId14"/>
    <p:sldId id="862" r:id="rId15"/>
    <p:sldId id="861" r:id="rId16"/>
    <p:sldId id="27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6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5.xml"/><Relationship Id="rId2" Type="http://schemas.openxmlformats.org/officeDocument/2006/relationships/image" Target="../media/image19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1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5.xml"/><Relationship Id="rId5" Type="http://schemas.openxmlformats.org/officeDocument/2006/relationships/image" Target="../media/image2.pn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2026-3-4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0" y="933450"/>
            <a:ext cx="9866630" cy="5549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" y="1130935"/>
            <a:ext cx="7386320" cy="5084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383270" y="5289550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趋势初期把握龙头启动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爆炸形 1 7"/>
          <p:cNvSpPr/>
          <p:nvPr/>
        </p:nvSpPr>
        <p:spPr>
          <a:xfrm>
            <a:off x="560705" y="3034665"/>
            <a:ext cx="3966845" cy="290004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02080" y="3918585"/>
            <a:ext cx="2065020" cy="800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zh-CN" altLang="en-US" sz="2000" b="1">
                <a:solidFill>
                  <a:srgbClr val="FF0000"/>
                </a:solidFill>
              </a:rPr>
              <a:t>月</a:t>
            </a:r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zh-CN" altLang="en-US" sz="2000" b="1">
                <a:solidFill>
                  <a:srgbClr val="FF0000"/>
                </a:solidFill>
              </a:rPr>
              <a:t>日晚内参选出，发布次日起累计大涨</a:t>
            </a:r>
            <a:r>
              <a:rPr lang="en-US" altLang="zh-CN" sz="2000" b="1">
                <a:solidFill>
                  <a:srgbClr val="FF0000"/>
                </a:solidFill>
              </a:rPr>
              <a:t>50</a:t>
            </a:r>
            <a:r>
              <a:rPr lang="zh-CN" altLang="en-US" sz="2000" b="1">
                <a:solidFill>
                  <a:srgbClr val="FF0000"/>
                </a:solidFill>
              </a:rPr>
              <a:t>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r="41992"/>
          <a:stretch>
            <a:fillRect/>
          </a:stretch>
        </p:blipFill>
        <p:spPr>
          <a:xfrm>
            <a:off x="8081645" y="2205355"/>
            <a:ext cx="3583305" cy="2085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925830"/>
            <a:ext cx="5706110" cy="520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555" y="925830"/>
            <a:ext cx="5111750" cy="520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960120" y="6293485"/>
            <a:ext cx="1048956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900">
                <a:sym typeface="+mn-ea"/>
              </a:rPr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6815" y="3892550"/>
            <a:ext cx="5499735" cy="114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平均股价跌破辅助线，流动资金连续翻红，</a:t>
            </a:r>
            <a:r>
              <a:rPr lang="zh-CN" sz="1600" b="1">
                <a:solidFill>
                  <a:srgbClr val="FF0000"/>
                </a:solidFill>
              </a:rPr>
              <a:t>资金强势的急跌为洗盘信号，等待回踩双底或重新站上辅助线的拐点</a:t>
            </a:r>
            <a:endParaRPr lang="zh-CN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3-4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铜缆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玻纤、石油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煤炭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化工、钨等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油气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、智能电网、天然气等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5" y="1019175"/>
            <a:ext cx="4860290" cy="5375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110" y="1090930"/>
            <a:ext cx="5184775" cy="23380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2369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073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0" y="2437765"/>
            <a:ext cx="5457825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450" y="2730500"/>
            <a:ext cx="4505325" cy="2118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" y="860425"/>
            <a:ext cx="5165725" cy="5203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50" y="859790"/>
            <a:ext cx="5541645" cy="5204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850" y="859790"/>
            <a:ext cx="2366645" cy="2021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1631</Words>
  <Application>WPS 演示</Application>
  <PresentationFormat>宽屏</PresentationFormat>
  <Paragraphs>127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547</cp:revision>
  <dcterms:created xsi:type="dcterms:W3CDTF">2019-06-19T02:08:00Z</dcterms:created>
  <dcterms:modified xsi:type="dcterms:W3CDTF">2026-03-04T06:48:36Z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34813590E92745D8888931F961C19CEB_13</vt:lpwstr>
  </property>
</Properties>
</file>