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816" r:id="rId4"/>
    <p:sldId id="817" r:id="rId5"/>
    <p:sldId id="859" r:id="rId7"/>
    <p:sldId id="860" r:id="rId8"/>
    <p:sldId id="850" r:id="rId9"/>
    <p:sldId id="847" r:id="rId10"/>
    <p:sldId id="853" r:id="rId11"/>
    <p:sldId id="852" r:id="rId12"/>
    <p:sldId id="851" r:id="rId13"/>
    <p:sldId id="843" r:id="rId14"/>
    <p:sldId id="862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5.xml"/><Relationship Id="rId2" Type="http://schemas.openxmlformats.org/officeDocument/2006/relationships/image" Target="../media/image18.png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8.xml"/><Relationship Id="rId4" Type="http://schemas.openxmlformats.org/officeDocument/2006/relationships/image" Target="../media/image20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2026-3-18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962025"/>
            <a:ext cx="9815195" cy="5521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1066165"/>
            <a:ext cx="7672070" cy="5125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383270" y="5394325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趋势初期把握龙头启动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560705" y="3034665"/>
            <a:ext cx="3966845" cy="2900045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54785" y="4014470"/>
            <a:ext cx="2065020" cy="800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000" b="1">
                <a:solidFill>
                  <a:srgbClr val="FF0000"/>
                </a:solidFill>
              </a:rPr>
              <a:t>发布后</a:t>
            </a:r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zh-CN" altLang="en-US" sz="2000" b="1">
                <a:solidFill>
                  <a:srgbClr val="FF0000"/>
                </a:solidFill>
              </a:rPr>
              <a:t>个交易日收获回档涨停！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6" r="41316"/>
          <a:stretch>
            <a:fillRect/>
          </a:stretch>
        </p:blipFill>
        <p:spPr>
          <a:xfrm>
            <a:off x="8180070" y="1123315"/>
            <a:ext cx="3538220" cy="4050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6815" y="3892550"/>
            <a:ext cx="5499735" cy="1142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平均股价破位反抽，流动资金连续翻绿，大盘状态中线上攻和短线上攻向下，短线震荡加大，控仓防守为主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存储芯片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、石油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煤炭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化工等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油气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甲醇、智能电网、龙虾、云计算等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55" y="1134110"/>
            <a:ext cx="4863465" cy="5374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645" y="1579880"/>
            <a:ext cx="3714750" cy="1933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2369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8073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2491740"/>
            <a:ext cx="5553075" cy="3028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890" y="2693670"/>
            <a:ext cx="4907915" cy="2346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" y="1008380"/>
            <a:ext cx="5205095" cy="5081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245" y="1018540"/>
            <a:ext cx="5696585" cy="5066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WPS 演示</Application>
  <PresentationFormat>宽屏</PresentationFormat>
  <Paragraphs>123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551</cp:revision>
  <dcterms:created xsi:type="dcterms:W3CDTF">2019-06-19T02:08:00Z</dcterms:created>
  <dcterms:modified xsi:type="dcterms:W3CDTF">2026-03-18T06:59:28Z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28402771BE274D19B42BF626F76E9B96_13</vt:lpwstr>
  </property>
</Properties>
</file>