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816" r:id="rId4"/>
    <p:sldId id="817" r:id="rId5"/>
    <p:sldId id="859" r:id="rId7"/>
    <p:sldId id="860" r:id="rId8"/>
    <p:sldId id="850" r:id="rId9"/>
    <p:sldId id="847" r:id="rId10"/>
    <p:sldId id="853" r:id="rId11"/>
    <p:sldId id="852" r:id="rId12"/>
    <p:sldId id="851" r:id="rId13"/>
    <p:sldId id="843" r:id="rId14"/>
    <p:sldId id="862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0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2026-3-25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962025"/>
            <a:ext cx="9815195" cy="5521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1066165"/>
            <a:ext cx="7672070" cy="5125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383270" y="5394325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趋势初期把握龙头启动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560705" y="3034665"/>
            <a:ext cx="3966845" cy="290004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54785" y="4014470"/>
            <a:ext cx="206502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 b="1">
                <a:solidFill>
                  <a:srgbClr val="FF0000"/>
                </a:solidFill>
              </a:rPr>
              <a:t>发布后</a:t>
            </a: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个交易日收获回档涨停！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6" r="41316"/>
          <a:stretch>
            <a:fillRect/>
          </a:stretch>
        </p:blipFill>
        <p:spPr>
          <a:xfrm>
            <a:off x="8180070" y="1123315"/>
            <a:ext cx="3538220" cy="4050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70955" y="4053205"/>
            <a:ext cx="549973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平均股价破位反抽，流动资金连续翻绿，大盘状态中线上攻和短线上攻向下，短线震荡加大，控仓防守为主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铜缆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、智能电网、龙虾、云计算、储能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光伏等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1064895"/>
            <a:ext cx="5194935" cy="5320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55" y="1064260"/>
            <a:ext cx="5292090" cy="2828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5" y="2590165"/>
            <a:ext cx="5562600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565" y="2590165"/>
            <a:ext cx="4885055" cy="2428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1235075"/>
            <a:ext cx="6001385" cy="4387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255" y="1235075"/>
            <a:ext cx="5249545" cy="4387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演示</Application>
  <PresentationFormat>宽屏</PresentationFormat>
  <Paragraphs>123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551</cp:revision>
  <dcterms:created xsi:type="dcterms:W3CDTF">2019-06-19T02:08:00Z</dcterms:created>
  <dcterms:modified xsi:type="dcterms:W3CDTF">2026-03-25T06:46:24Z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DBDA69B70E2E4731B33F205909583DC7_13</vt:lpwstr>
  </property>
</Properties>
</file>