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63" r:id="rId3"/>
    <p:sldId id="816" r:id="rId4"/>
    <p:sldId id="817" r:id="rId5"/>
    <p:sldId id="859" r:id="rId7"/>
    <p:sldId id="860" r:id="rId8"/>
    <p:sldId id="863" r:id="rId9"/>
    <p:sldId id="850" r:id="rId10"/>
    <p:sldId id="847" r:id="rId11"/>
    <p:sldId id="853" r:id="rId12"/>
    <p:sldId id="852" r:id="rId13"/>
    <p:sldId id="851" r:id="rId14"/>
    <p:sldId id="843" r:id="rId15"/>
    <p:sldId id="273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84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2" Type="http://schemas.openxmlformats.org/officeDocument/2006/relationships/image" Target="../media/image19.png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3.xml"/><Relationship Id="rId5" Type="http://schemas.openxmlformats.org/officeDocument/2006/relationships/image" Target="../media/image2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2026-4-8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897255"/>
            <a:ext cx="9813925" cy="55206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3660" y="3901440"/>
            <a:ext cx="5193665" cy="1142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平均股价站上辅助线，跳空突破</a:t>
            </a:r>
            <a:r>
              <a:rPr lang="en-US" altLang="zh-CN" sz="1600" b="1">
                <a:solidFill>
                  <a:srgbClr val="FF0000"/>
                </a:solidFill>
              </a:rPr>
              <a:t>W</a:t>
            </a:r>
            <a:r>
              <a:rPr lang="zh-CN" altLang="en-US" sz="1600" b="1">
                <a:solidFill>
                  <a:srgbClr val="FF0000"/>
                </a:solidFill>
              </a:rPr>
              <a:t>底结构的颈线压力，如果资金快速翻红量能放大，金叉初期的</a:t>
            </a:r>
            <a:r>
              <a:rPr lang="en-US" altLang="zh-CN" sz="1600" b="1">
                <a:solidFill>
                  <a:srgbClr val="FF0000"/>
                </a:solidFill>
              </a:rPr>
              <a:t>60</a:t>
            </a:r>
            <a:r>
              <a:rPr lang="zh-CN" altLang="en-US" sz="1600" b="1">
                <a:solidFill>
                  <a:srgbClr val="FF0000"/>
                </a:solidFill>
              </a:rPr>
              <a:t>分钟回档具备博弈空间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铜缆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锂电池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、黄金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医药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锂电池、商业航天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5" y="1036955"/>
            <a:ext cx="5207000" cy="5376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660" y="1316355"/>
            <a:ext cx="4919980" cy="22942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8562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80732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75" y="2519045"/>
            <a:ext cx="4695825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0685" y="2519045"/>
            <a:ext cx="4719955" cy="2660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76285" y="1753870"/>
            <a:ext cx="2447925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主力净买额红肥绿瘦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死叉回档超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个交易日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213725" y="3851910"/>
            <a:ext cx="3201670" cy="197167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第</a:t>
            </a:r>
            <a:r>
              <a:rPr lang="en-US" altLang="zh-CN" b="1"/>
              <a:t>117</a:t>
            </a:r>
            <a:r>
              <a:rPr lang="zh-CN" altLang="en-US" b="1"/>
              <a:t>届美国癌症研究协会年会（</a:t>
            </a:r>
            <a:r>
              <a:rPr lang="en-US" altLang="zh-CN" b="1"/>
              <a:t>AACR Annual Meeting</a:t>
            </a:r>
            <a:r>
              <a:rPr lang="zh-CN" altLang="en-US" b="1"/>
              <a:t>）将于</a:t>
            </a:r>
            <a:r>
              <a:rPr lang="en-US" altLang="zh-CN" b="1"/>
              <a:t>4</a:t>
            </a:r>
            <a:r>
              <a:rPr lang="zh-CN" altLang="en-US" b="1"/>
              <a:t>月</a:t>
            </a:r>
            <a:r>
              <a:rPr lang="en-US" altLang="zh-CN" b="1"/>
              <a:t>17</a:t>
            </a:r>
            <a:r>
              <a:rPr lang="zh-CN" altLang="en-US" b="1"/>
              <a:t>日至</a:t>
            </a:r>
            <a:r>
              <a:rPr lang="en-US" altLang="zh-CN" b="1"/>
              <a:t>22</a:t>
            </a:r>
            <a:r>
              <a:rPr lang="zh-CN" altLang="en-US" b="1"/>
              <a:t>日在圣地亚哥举行</a:t>
            </a:r>
            <a:endParaRPr lang="zh-CN" altLang="en-US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370" y="1011555"/>
            <a:ext cx="5453380" cy="54432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5" y="903605"/>
            <a:ext cx="6035040" cy="517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410" y="903605"/>
            <a:ext cx="4920615" cy="5178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WPS 演示</Application>
  <PresentationFormat>宽屏</PresentationFormat>
  <Paragraphs>127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553</cp:revision>
  <dcterms:created xsi:type="dcterms:W3CDTF">2019-06-19T02:08:00Z</dcterms:created>
  <dcterms:modified xsi:type="dcterms:W3CDTF">2026-04-08T06:39:58Z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64843F31DFC045F88EECF6ED1C92388A_13</vt:lpwstr>
  </property>
</Properties>
</file>