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3" r:id="rId3"/>
    <p:sldId id="816" r:id="rId4"/>
    <p:sldId id="817" r:id="rId5"/>
    <p:sldId id="859" r:id="rId7"/>
    <p:sldId id="860" r:id="rId8"/>
    <p:sldId id="865" r:id="rId9"/>
    <p:sldId id="866" r:id="rId10"/>
    <p:sldId id="850" r:id="rId11"/>
    <p:sldId id="847" r:id="rId12"/>
    <p:sldId id="853" r:id="rId13"/>
    <p:sldId id="852" r:id="rId14"/>
    <p:sldId id="851" r:id="rId15"/>
    <p:sldId id="843" r:id="rId16"/>
    <p:sldId id="27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23.png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2026-4-22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897255"/>
            <a:ext cx="9813925" cy="5520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19366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平均股价熊线上移，</a:t>
            </a:r>
            <a:r>
              <a:rPr lang="zh-CN" sz="1600" b="1">
                <a:solidFill>
                  <a:srgbClr val="FF0000"/>
                </a:solidFill>
              </a:rPr>
              <a:t>后续如能走出资金翻红</a:t>
            </a:r>
            <a:r>
              <a:rPr lang="en-US" altLang="zh-CN" sz="1600" b="1">
                <a:solidFill>
                  <a:srgbClr val="FF0000"/>
                </a:solidFill>
              </a:rPr>
              <a:t>+</a:t>
            </a:r>
            <a:r>
              <a:rPr lang="zh-CN" altLang="en-US" sz="1600" b="1">
                <a:solidFill>
                  <a:srgbClr val="FF0000"/>
                </a:solidFill>
              </a:rPr>
              <a:t>熊线上移的回档金叉，具备短线性价比。不过市场整体的获利盘释放不充分，仍以低吸博弈为主，减少冲高追涨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、有色金属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有色金属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、商业航天、液冷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" y="1077595"/>
            <a:ext cx="5131435" cy="5468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95" y="1205230"/>
            <a:ext cx="4687570" cy="2290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999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35" y="2446020"/>
            <a:ext cx="4667250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655" y="2518410"/>
            <a:ext cx="5005070" cy="2666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0342880" y="459486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480" y="1133475"/>
            <a:ext cx="3762375" cy="2851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133475"/>
            <a:ext cx="7256145" cy="5203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4330065"/>
            <a:ext cx="1957070" cy="1888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530475" y="30607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《明日前瞻》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13</a:t>
            </a:r>
            <a:r>
              <a:rPr lang="zh-CN" altLang="en-US" b="1">
                <a:solidFill>
                  <a:srgbClr val="FF0000"/>
                </a:solidFill>
              </a:rPr>
              <a:t>日选出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7680" y="12465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15</a:t>
            </a:r>
            <a:r>
              <a:rPr lang="zh-CN" altLang="en-US" b="1">
                <a:solidFill>
                  <a:srgbClr val="FF0000"/>
                </a:solidFill>
              </a:rPr>
              <a:t>日熊线上移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资金翻红的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回档金叉，软件信号出现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1" name="七角星 10"/>
          <p:cNvSpPr/>
          <p:nvPr/>
        </p:nvSpPr>
        <p:spPr>
          <a:xfrm>
            <a:off x="5415280" y="2515870"/>
            <a:ext cx="3716020" cy="1751965"/>
          </a:xfrm>
          <a:prstGeom prst="star7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首次回档金叉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收获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板！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5" y="996950"/>
            <a:ext cx="5130800" cy="4932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020" y="996950"/>
            <a:ext cx="5755005" cy="4932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640330" y="6115050"/>
            <a:ext cx="714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一字跌停的亏钱效应得到有效修复，为市场短线新周期启动的信号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" y="987425"/>
            <a:ext cx="5744845" cy="5123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0" y="986790"/>
            <a:ext cx="5382260" cy="5126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WPS 演示</Application>
  <PresentationFormat>宽屏</PresentationFormat>
  <Paragraphs>131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文道潮黑体</vt:lpstr>
      <vt:lpstr>方正宝黑体 简 Medium</vt:lpstr>
      <vt:lpstr>方正大黑体_GBK</vt:lpstr>
      <vt:lpstr>清雅黑体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555</cp:revision>
  <dcterms:created xsi:type="dcterms:W3CDTF">2019-06-19T02:08:00Z</dcterms:created>
  <dcterms:modified xsi:type="dcterms:W3CDTF">2026-04-22T06:50:00Z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9D4C76B449634FABAB34B6741E872D05_13</vt:lpwstr>
  </property>
</Properties>
</file>