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63" r:id="rId3"/>
    <p:sldId id="816" r:id="rId4"/>
    <p:sldId id="817" r:id="rId5"/>
    <p:sldId id="859" r:id="rId7"/>
    <p:sldId id="860" r:id="rId8"/>
    <p:sldId id="869" r:id="rId9"/>
    <p:sldId id="867" r:id="rId10"/>
    <p:sldId id="850" r:id="rId11"/>
    <p:sldId id="847" r:id="rId12"/>
    <p:sldId id="853" r:id="rId13"/>
    <p:sldId id="852" r:id="rId14"/>
    <p:sldId id="851" r:id="rId15"/>
    <p:sldId id="843" r:id="rId16"/>
    <p:sldId id="870" r:id="rId17"/>
    <p:sldId id="871" r:id="rId18"/>
    <p:sldId id="27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23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2026-4-22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897255"/>
            <a:ext cx="9813925" cy="55206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954405"/>
            <a:ext cx="9999345" cy="5624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075" y="1024255"/>
            <a:ext cx="9467850" cy="5325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3660" y="3901440"/>
            <a:ext cx="5193665" cy="114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平均股价熊线走平，</a:t>
            </a:r>
            <a:r>
              <a:rPr lang="zh-CN" sz="1600" b="1">
                <a:solidFill>
                  <a:srgbClr val="FF0000"/>
                </a:solidFill>
              </a:rPr>
              <a:t>短线箱体震荡预期，整体策略以围绕箱体上下沿高抛低吸为主</a:t>
            </a:r>
            <a:r>
              <a:rPr lang="en-US" altLang="zh-CN" sz="1600" b="1">
                <a:solidFill>
                  <a:srgbClr val="FF0000"/>
                </a:solidFill>
              </a:rPr>
              <a:t> </a:t>
            </a:r>
            <a:r>
              <a:rPr lang="zh-CN" sz="1600" b="1">
                <a:solidFill>
                  <a:srgbClr val="FF0000"/>
                </a:solidFill>
              </a:rPr>
              <a:t>，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锂电池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、有色金属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有色金属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、商业航天、液冷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" y="949960"/>
            <a:ext cx="5212715" cy="5550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60" y="949960"/>
            <a:ext cx="5101590" cy="2574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557145" y="1435100"/>
            <a:ext cx="1680210" cy="3536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7999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15" y="2515870"/>
            <a:ext cx="5200015" cy="3392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000" y="2597785"/>
            <a:ext cx="4652010" cy="29248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23910" y="2515870"/>
            <a:ext cx="3768090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熊线上移回档金叉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等待日线金叉区域的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" y="1461770"/>
            <a:ext cx="7934325" cy="4705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15880" y="4683760"/>
            <a:ext cx="14509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65" y="4404995"/>
            <a:ext cx="2283460" cy="1888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r="35180"/>
          <a:stretch>
            <a:fillRect/>
          </a:stretch>
        </p:blipFill>
        <p:spPr>
          <a:xfrm>
            <a:off x="7783830" y="1024255"/>
            <a:ext cx="4019550" cy="3256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1026795"/>
            <a:ext cx="3912870" cy="5459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555" y="1026795"/>
            <a:ext cx="3894455" cy="5459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95" y="986790"/>
            <a:ext cx="4972050" cy="5085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535" y="986790"/>
            <a:ext cx="5065395" cy="5085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1539</Words>
  <Application>WPS 演示</Application>
  <PresentationFormat>宽屏</PresentationFormat>
  <Paragraphs>133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557</cp:revision>
  <dcterms:created xsi:type="dcterms:W3CDTF">2019-06-19T02:08:00Z</dcterms:created>
  <dcterms:modified xsi:type="dcterms:W3CDTF">2026-04-29T06:41:57Z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120284C257DE44C8A31D1D0AE292DBB1_13</vt:lpwstr>
  </property>
</Properties>
</file>