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63" r:id="rId3"/>
    <p:sldId id="816" r:id="rId4"/>
    <p:sldId id="817" r:id="rId5"/>
    <p:sldId id="859" r:id="rId7"/>
    <p:sldId id="860" r:id="rId8"/>
    <p:sldId id="869" r:id="rId9"/>
    <p:sldId id="867" r:id="rId10"/>
    <p:sldId id="850" r:id="rId11"/>
    <p:sldId id="847" r:id="rId12"/>
    <p:sldId id="853" r:id="rId13"/>
    <p:sldId id="852" r:id="rId14"/>
    <p:sldId id="851" r:id="rId15"/>
    <p:sldId id="843" r:id="rId16"/>
    <p:sldId id="27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4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4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2026-5-13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916940"/>
            <a:ext cx="9895840" cy="5566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193665" cy="248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平均股价死叉初期大振幅反包，一般还有分化，</a:t>
            </a:r>
            <a:r>
              <a:rPr lang="zh-CN" sz="1600" b="1">
                <a:solidFill>
                  <a:srgbClr val="FF0000"/>
                </a:solidFill>
              </a:rPr>
              <a:t>短期</a:t>
            </a:r>
            <a:r>
              <a:rPr lang="zh-CN" sz="1600" b="1">
                <a:solidFill>
                  <a:srgbClr val="FF0000"/>
                </a:solidFill>
              </a:rPr>
              <a:t>以灵活做</a:t>
            </a:r>
            <a:r>
              <a:rPr lang="en-US" altLang="zh-CN" sz="1600" b="1">
                <a:solidFill>
                  <a:srgbClr val="FF0000"/>
                </a:solidFill>
              </a:rPr>
              <a:t>T</a:t>
            </a:r>
            <a:r>
              <a:rPr lang="zh-CN" altLang="en-US" sz="1600" b="1">
                <a:solidFill>
                  <a:srgbClr val="FF0000"/>
                </a:solidFill>
              </a:rPr>
              <a:t>减少开新为主</a:t>
            </a:r>
            <a:r>
              <a:rPr lang="en-US" altLang="zh-CN" sz="1600" b="1">
                <a:solidFill>
                  <a:srgbClr val="FF0000"/>
                </a:solidFill>
              </a:rPr>
              <a:t> </a:t>
            </a:r>
            <a:r>
              <a:rPr lang="zh-CN" sz="1600" b="1">
                <a:solidFill>
                  <a:srgbClr val="FF0000"/>
                </a:solidFill>
              </a:rPr>
              <a:t>，耐心等待新一轮熊线上移的回档金叉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智能电网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智能电网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、房地产、液冷、消费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7145" y="1435100"/>
            <a:ext cx="1680210" cy="3536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" y="957580"/>
            <a:ext cx="5451475" cy="5534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390" y="1376680"/>
            <a:ext cx="4870450" cy="2188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7999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95" y="2396490"/>
            <a:ext cx="5327015" cy="3465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370" y="2578100"/>
            <a:ext cx="4791075" cy="25723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23910" y="2515870"/>
            <a:ext cx="376809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熊线上移回档金叉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等待日线金叉区域的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70" y="1096645"/>
            <a:ext cx="6511925" cy="5273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15880" y="4507230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65" y="1191260"/>
            <a:ext cx="4057650" cy="1370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565" y="2494915"/>
            <a:ext cx="4057650" cy="1576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715" y="4435475"/>
            <a:ext cx="1609725" cy="1619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" y="908050"/>
            <a:ext cx="3992880" cy="5654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305" y="903605"/>
            <a:ext cx="4112895" cy="5644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934720"/>
            <a:ext cx="4872355" cy="4988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130" y="934085"/>
            <a:ext cx="5788660" cy="4989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WPS 演示</Application>
  <PresentationFormat>宽屏</PresentationFormat>
  <Paragraphs>133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559</cp:revision>
  <dcterms:created xsi:type="dcterms:W3CDTF">2019-06-19T02:08:00Z</dcterms:created>
  <dcterms:modified xsi:type="dcterms:W3CDTF">2026-05-13T06:48:23Z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006FFBC4C1C64F46AEA592E8DB9C7DB0_13</vt:lpwstr>
  </property>
</Properties>
</file>