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816" r:id="rId4"/>
    <p:sldId id="817" r:id="rId5"/>
    <p:sldId id="859" r:id="rId7"/>
    <p:sldId id="860" r:id="rId8"/>
    <p:sldId id="870" r:id="rId9"/>
    <p:sldId id="868" r:id="rId10"/>
    <p:sldId id="869" r:id="rId11"/>
    <p:sldId id="850" r:id="rId12"/>
    <p:sldId id="847" r:id="rId13"/>
    <p:sldId id="853" r:id="rId14"/>
    <p:sldId id="852" r:id="rId15"/>
    <p:sldId id="851" r:id="rId16"/>
    <p:sldId id="843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6.png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7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2026-6-03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916940"/>
            <a:ext cx="9895840" cy="556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43623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</a:t>
            </a:r>
            <a:r>
              <a:rPr lang="zh-CN" sz="1600" b="1">
                <a:solidFill>
                  <a:srgbClr val="FF0000"/>
                </a:solidFill>
              </a:rPr>
              <a:t>周线死叉，日线缩量反弹容易再次分化，适当高抛低吸做</a:t>
            </a:r>
            <a:r>
              <a:rPr lang="en-US" altLang="zh-CN" sz="1600" b="1">
                <a:solidFill>
                  <a:srgbClr val="FF0000"/>
                </a:solidFill>
              </a:rPr>
              <a:t>T</a:t>
            </a:r>
            <a:r>
              <a:rPr lang="zh-CN" altLang="en-US" sz="1600" b="1">
                <a:solidFill>
                  <a:srgbClr val="FF0000"/>
                </a:solidFill>
              </a:rPr>
              <a:t>，留意有无缩量二次回踩的性价比节点，大仓位</a:t>
            </a:r>
            <a:r>
              <a:rPr lang="zh-CN" sz="1600" b="1">
                <a:solidFill>
                  <a:srgbClr val="FF0000"/>
                </a:solidFill>
              </a:rPr>
              <a:t>耐心等待新一轮周线金叉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MLCC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半导体、云计算、电力、房地产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1026795"/>
            <a:ext cx="5377180" cy="5269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4033"/>
          <a:stretch>
            <a:fillRect/>
          </a:stretch>
        </p:blipFill>
        <p:spPr>
          <a:xfrm>
            <a:off x="6541770" y="1026795"/>
            <a:ext cx="4657725" cy="2628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3333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330" y="2345055"/>
            <a:ext cx="4662805" cy="3728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880" y="2738120"/>
            <a:ext cx="4867275" cy="2715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科技大盘将迎分化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5" y="1030605"/>
            <a:ext cx="7220585" cy="5259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60765" y="2581910"/>
            <a:ext cx="32105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科技反弹过后会有分化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分化不等于行情结束</a:t>
            </a:r>
            <a:r>
              <a:rPr lang="zh-CN" altLang="en-US"/>
              <a:t>，而是部分穿越尝试摸新高，部分震荡走弱继续创阶段新低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0110" y="6158865"/>
            <a:ext cx="833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微盘股和低价股指数，已经连续急跌至熊线支撑附近，有望迎来超跌反弹行情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95" y="1023620"/>
            <a:ext cx="4580255" cy="497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410" y="1023620"/>
            <a:ext cx="4730115" cy="4978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40290" y="4781550"/>
            <a:ext cx="17868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35" y="4720590"/>
            <a:ext cx="1539875" cy="148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" y="1205865"/>
            <a:ext cx="4150995" cy="5055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80" y="1203325"/>
            <a:ext cx="3890010" cy="5064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630" y="1205865"/>
            <a:ext cx="3892550" cy="3331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210" y="3930650"/>
            <a:ext cx="3903980" cy="2329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097145" y="5140960"/>
            <a:ext cx="2538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用户买入内参盛美上海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收获接近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大冲高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060450"/>
            <a:ext cx="6009005" cy="4977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770" y="1060450"/>
            <a:ext cx="4987925" cy="4977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WPS 演示</Application>
  <PresentationFormat>宽屏</PresentationFormat>
  <Paragraphs>136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563</cp:revision>
  <dcterms:created xsi:type="dcterms:W3CDTF">2019-06-19T02:08:00Z</dcterms:created>
  <dcterms:modified xsi:type="dcterms:W3CDTF">2026-06-03T06:57:48Z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40A40C93B391470EA784AD3C8C9ED76C_13</vt:lpwstr>
  </property>
</Properties>
</file>