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63" r:id="rId3"/>
    <p:sldId id="816" r:id="rId4"/>
    <p:sldId id="817" r:id="rId5"/>
    <p:sldId id="859" r:id="rId7"/>
    <p:sldId id="873" r:id="rId8"/>
    <p:sldId id="860" r:id="rId9"/>
    <p:sldId id="868" r:id="rId10"/>
    <p:sldId id="850" r:id="rId11"/>
    <p:sldId id="869" r:id="rId12"/>
    <p:sldId id="872" r:id="rId13"/>
    <p:sldId id="847" r:id="rId14"/>
    <p:sldId id="853" r:id="rId15"/>
    <p:sldId id="852" r:id="rId16"/>
    <p:sldId id="851" r:id="rId17"/>
    <p:sldId id="843" r:id="rId18"/>
    <p:sldId id="273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9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5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6.xml"/><Relationship Id="rId2" Type="http://schemas.openxmlformats.org/officeDocument/2006/relationships/image" Target="../media/image23.png"/><Relationship Id="rId1" Type="http://schemas.openxmlformats.org/officeDocument/2006/relationships/tags" Target="../tags/tag8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91.xml"/><Relationship Id="rId5" Type="http://schemas.openxmlformats.org/officeDocument/2006/relationships/image" Target="../media/image2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7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2026-6-17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6190" y="1711325"/>
            <a:ext cx="50482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13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只发布后一周内涨停或触及涨停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6190" y="228981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只发布后一周内出现超</a:t>
            </a:r>
            <a:r>
              <a:rPr lang="en-US" altLang="zh-CN" sz="2400" b="1">
                <a:solidFill>
                  <a:srgbClr val="FF0000"/>
                </a:solidFill>
              </a:rPr>
              <a:t>15%</a:t>
            </a:r>
            <a:r>
              <a:rPr lang="zh-CN" altLang="en-US" sz="2400" b="1">
                <a:solidFill>
                  <a:srgbClr val="FF0000"/>
                </a:solidFill>
              </a:rPr>
              <a:t>的冲高大阳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91515" y="965835"/>
          <a:ext cx="5521960" cy="5473065"/>
        </p:xfrm>
        <a:graphic>
          <a:graphicData uri="http://schemas.openxmlformats.org/drawingml/2006/table">
            <a:tbl>
              <a:tblPr/>
              <a:tblGrid>
                <a:gridCol w="606425"/>
                <a:gridCol w="527685"/>
                <a:gridCol w="771525"/>
                <a:gridCol w="3616325"/>
              </a:tblGrid>
              <a:tr h="332740">
                <a:tc gridSpan="4"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26390">
                <a:tc gridSpan="4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的强势异动个股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贤丰控股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龙磁科技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铂科新材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中瓷电子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中国稀土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六国化工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回档涨停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国际复材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大族数控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三安光电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6.15-6.24 7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麦格米特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6.16 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荣安地产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北玻股份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三环集团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涨停，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香江控股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天洋新材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71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生益科技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17843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阳光股份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339090">
                <a:tc gridSpan="4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的部分弱势个股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17780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瑞贝卡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7653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久其软件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2890">
                <a:tc gridSpan="4"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346190" y="29152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只发布后一周</a:t>
            </a:r>
            <a:r>
              <a:rPr lang="zh-CN" sz="2400" b="1">
                <a:solidFill>
                  <a:srgbClr val="FF0000"/>
                </a:solidFill>
              </a:rPr>
              <a:t>触及</a:t>
            </a:r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连板涨停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46190" y="355727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国际复材月内最大涨幅超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6190" y="413575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阳光股份月内最大涨幅超</a:t>
            </a:r>
            <a:r>
              <a:rPr lang="en-US" altLang="zh-CN" sz="2400" b="1">
                <a:solidFill>
                  <a:srgbClr val="FF0000"/>
                </a:solidFill>
              </a:rPr>
              <a:t>60%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6190" y="4705985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zh-CN" sz="2400" b="1">
                <a:solidFill>
                  <a:srgbClr val="FF0000"/>
                </a:solidFill>
              </a:rPr>
              <a:t>三安光电发布后收获</a:t>
            </a:r>
            <a:r>
              <a:rPr lang="en-US" altLang="zh-CN" sz="2400" b="1">
                <a:solidFill>
                  <a:srgbClr val="FF0000"/>
                </a:solidFill>
              </a:rPr>
              <a:t>7</a:t>
            </a:r>
            <a:r>
              <a:rPr lang="zh-CN" altLang="en-US" sz="2400" b="1">
                <a:solidFill>
                  <a:srgbClr val="FF0000"/>
                </a:solidFill>
              </a:rPr>
              <a:t>天</a:t>
            </a:r>
            <a:r>
              <a:rPr lang="en-US" altLang="zh-CN" sz="2400" b="1">
                <a:solidFill>
                  <a:srgbClr val="FF0000"/>
                </a:solidFill>
              </a:rPr>
              <a:t>4</a:t>
            </a:r>
            <a:r>
              <a:rPr lang="zh-CN" altLang="en-US" sz="2400" b="1">
                <a:solidFill>
                  <a:srgbClr val="FF0000"/>
                </a:solidFill>
              </a:rPr>
              <a:t>板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15" y="916940"/>
            <a:ext cx="9895840" cy="5566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23660" y="3901440"/>
            <a:ext cx="5436235" cy="2486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</a:t>
            </a:r>
            <a:r>
              <a:rPr lang="zh-CN" sz="1600" b="1">
                <a:solidFill>
                  <a:srgbClr val="FF0000"/>
                </a:solidFill>
              </a:rPr>
              <a:t>死叉震荡</a:t>
            </a:r>
            <a:r>
              <a:rPr lang="zh-CN" sz="1600" b="1">
                <a:solidFill>
                  <a:srgbClr val="FF0000"/>
                </a:solidFill>
              </a:rPr>
              <a:t>，短线上攻开始拐头向下，耐心等待日线回踩辅助线支撑</a:t>
            </a:r>
            <a:r>
              <a:rPr lang="zh-CN" altLang="en-US" sz="1600" b="1">
                <a:solidFill>
                  <a:srgbClr val="FF0000"/>
                </a:solidFill>
              </a:rPr>
              <a:t>，关注科技低位补涨新分支，以及红利、微盘股的轮动反弹</a:t>
            </a:r>
            <a:endParaRPr lang="zh-CN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3-5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半导体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存储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MLCC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玻纤、氧化锆、医药、电子特气、磷化铟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95" y="1099820"/>
            <a:ext cx="4869180" cy="5356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820" y="1186815"/>
            <a:ext cx="4461510" cy="23202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0" y="1058545"/>
            <a:ext cx="7270115" cy="5344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119745" y="2309495"/>
            <a:ext cx="33547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把握两波大节奏机会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①周线回档阶段的题材主升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②中报窗口的指数</a:t>
            </a:r>
            <a:r>
              <a:rPr lang="en-US" altLang="zh-CN"/>
              <a:t>/</a:t>
            </a:r>
            <a:r>
              <a:rPr lang="zh-CN" altLang="en-US"/>
              <a:t>科技新一轮趋势启动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78562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63333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55" y="2516505"/>
            <a:ext cx="5521960" cy="3587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485" y="2745105"/>
            <a:ext cx="4283710" cy="2792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中小盘低价股将迎超跌反弹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53590" y="6194425"/>
            <a:ext cx="8338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微盘股和低价股指数，已经连续跌破熊线连续背离下杀，有望迎来超跌反弹行情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15" y="903605"/>
            <a:ext cx="5177155" cy="5243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795" y="927735"/>
            <a:ext cx="5139690" cy="52197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" y="1057910"/>
            <a:ext cx="6528435" cy="5027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5" y="1057910"/>
            <a:ext cx="5089525" cy="50311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2415" y="5356860"/>
            <a:ext cx="3955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70" y="1118235"/>
            <a:ext cx="4403725" cy="38722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5" y="1015365"/>
            <a:ext cx="6624955" cy="5435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2785</Words>
  <Application>WPS 演示</Application>
  <PresentationFormat>宽屏</PresentationFormat>
  <Paragraphs>365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KSOFDDF4E7ED</vt:lpstr>
      <vt:lpstr>ksdb</vt:lpstr>
      <vt:lpstr>KSOF954951BB</vt:lpstr>
      <vt:lpstr>KSOFD72470BC</vt:lpstr>
      <vt:lpstr>KSOF28C8607A</vt:lpstr>
      <vt:lpstr>微软雅黑</vt:lpstr>
      <vt:lpstr>Arial Unicode MS</vt:lpstr>
      <vt:lpstr>KSOF618801C0</vt:lpstr>
      <vt:lpstr>Calibri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566</cp:revision>
  <dcterms:created xsi:type="dcterms:W3CDTF">2019-06-19T02:08:00Z</dcterms:created>
  <dcterms:modified xsi:type="dcterms:W3CDTF">2026-06-24T06:49:53Z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8ED5CBB7EA72421BA6A2FCA17D1C0C8C_13</vt:lpwstr>
  </property>
</Properties>
</file>