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59" r:id="rId7"/>
    <p:sldId id="873" r:id="rId8"/>
    <p:sldId id="860" r:id="rId9"/>
    <p:sldId id="868" r:id="rId10"/>
    <p:sldId id="850" r:id="rId11"/>
    <p:sldId id="869" r:id="rId12"/>
    <p:sldId id="872" r:id="rId13"/>
    <p:sldId id="847" r:id="rId14"/>
    <p:sldId id="853" r:id="rId15"/>
    <p:sldId id="852" r:id="rId16"/>
    <p:sldId id="851" r:id="rId17"/>
    <p:sldId id="843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3.png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2026-6-17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916940"/>
            <a:ext cx="9895840" cy="5566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436235" cy="248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</a:t>
            </a:r>
            <a:r>
              <a:rPr lang="zh-CN" sz="1600" b="1">
                <a:solidFill>
                  <a:srgbClr val="FF0000"/>
                </a:solidFill>
              </a:rPr>
              <a:t>反弹到平台附近，即将进行方向选择（突破</a:t>
            </a:r>
            <a:r>
              <a:rPr lang="en-US" altLang="zh-CN" sz="1600" b="1">
                <a:solidFill>
                  <a:srgbClr val="FF0000"/>
                </a:solidFill>
              </a:rPr>
              <a:t>/</a:t>
            </a:r>
            <a:r>
              <a:rPr lang="zh-CN" altLang="en-US" sz="1600" b="1">
                <a:solidFill>
                  <a:srgbClr val="FF0000"/>
                </a:solidFill>
              </a:rPr>
              <a:t>回档），确认风格（科技成长</a:t>
            </a:r>
            <a:r>
              <a:rPr lang="en-US" altLang="zh-CN" sz="1600" b="1">
                <a:solidFill>
                  <a:srgbClr val="FF0000"/>
                </a:solidFill>
              </a:rPr>
              <a:t>/</a:t>
            </a:r>
            <a:r>
              <a:rPr lang="zh-CN" altLang="en-US" sz="1600" b="1">
                <a:solidFill>
                  <a:srgbClr val="FF0000"/>
                </a:solidFill>
              </a:rPr>
              <a:t>传统板块）后控仓跟随</a:t>
            </a:r>
            <a:endParaRPr lang="zh-CN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MLCC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证券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、氧化锆、医药、电子特气、玻纤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" y="1104265"/>
            <a:ext cx="4962525" cy="5283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1104265"/>
            <a:ext cx="5116195" cy="238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" y="1058545"/>
            <a:ext cx="7270115" cy="5344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119745" y="2309495"/>
            <a:ext cx="33547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把握两波大节奏机会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①周线回档阶段的题材主升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②中报窗口的指数</a:t>
            </a:r>
            <a:r>
              <a:rPr lang="en-US" altLang="zh-CN"/>
              <a:t>/</a:t>
            </a:r>
            <a:r>
              <a:rPr lang="zh-CN" altLang="en-US"/>
              <a:t>科技新一轮趋势启动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3333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0" y="2486660"/>
            <a:ext cx="5255260" cy="3411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955" y="2609215"/>
            <a:ext cx="4728210" cy="29648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3590" y="6194425"/>
            <a:ext cx="833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微盘股和低价股指数，已经连续跌破熊线连续背离下杀，有望迎来超跌反弹行情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10" y="1003300"/>
            <a:ext cx="4826635" cy="4977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95" y="1003300"/>
            <a:ext cx="4848225" cy="4977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903605"/>
            <a:ext cx="5574665" cy="5222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10" y="903605"/>
            <a:ext cx="5554345" cy="5222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70" y="1118235"/>
            <a:ext cx="4403725" cy="3872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1015365"/>
            <a:ext cx="6624955" cy="5435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WPS 演示</Application>
  <PresentationFormat>宽屏</PresentationFormat>
  <Paragraphs>365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KSOFDDF4E7ED</vt:lpstr>
      <vt:lpstr>ksdb</vt:lpstr>
      <vt:lpstr>KSOF954951BB</vt:lpstr>
      <vt:lpstr>KSOFD72470BC</vt:lpstr>
      <vt:lpstr>KSOF28C8607A</vt:lpstr>
      <vt:lpstr>微软雅黑</vt:lpstr>
      <vt:lpstr>Arial Unicode MS</vt:lpstr>
      <vt:lpstr>Calibri</vt:lpstr>
      <vt:lpstr>KSOF618801C0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567</cp:revision>
  <dcterms:created xsi:type="dcterms:W3CDTF">2019-06-19T02:08:00Z</dcterms:created>
  <dcterms:modified xsi:type="dcterms:W3CDTF">2026-07-01T06:43:38Z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8FE5A7DAC76C41E2A688BFD1F9C4153F_13</vt:lpwstr>
  </property>
</Properties>
</file>